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4"/>
  </p:sldMasterIdLst>
  <p:notesMasterIdLst>
    <p:notesMasterId r:id="rId36"/>
  </p:notesMasterIdLst>
  <p:sldIdLst>
    <p:sldId id="256" r:id="rId5"/>
    <p:sldId id="262" r:id="rId6"/>
    <p:sldId id="261" r:id="rId7"/>
    <p:sldId id="258" r:id="rId8"/>
    <p:sldId id="264" r:id="rId9"/>
    <p:sldId id="268" r:id="rId10"/>
    <p:sldId id="285" r:id="rId11"/>
    <p:sldId id="286" r:id="rId12"/>
    <p:sldId id="265" r:id="rId13"/>
    <p:sldId id="266" r:id="rId14"/>
    <p:sldId id="257" r:id="rId15"/>
    <p:sldId id="270" r:id="rId16"/>
    <p:sldId id="271" r:id="rId17"/>
    <p:sldId id="272" r:id="rId18"/>
    <p:sldId id="267" r:id="rId19"/>
    <p:sldId id="269" r:id="rId20"/>
    <p:sldId id="277" r:id="rId21"/>
    <p:sldId id="280" r:id="rId22"/>
    <p:sldId id="290" r:id="rId23"/>
    <p:sldId id="260" r:id="rId24"/>
    <p:sldId id="273" r:id="rId25"/>
    <p:sldId id="274" r:id="rId26"/>
    <p:sldId id="275" r:id="rId27"/>
    <p:sldId id="276" r:id="rId28"/>
    <p:sldId id="283" r:id="rId29"/>
    <p:sldId id="278" r:id="rId30"/>
    <p:sldId id="279" r:id="rId31"/>
    <p:sldId id="281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5EC76-68E9-4E29-8CE1-B493AD96193C}" v="64" dt="2024-03-02T18:48:54.410"/>
    <p1510:client id="{9B2A42CF-4BFB-2E48-BB95-02488C6D06B7}" v="2090" dt="2024-02-29T19:08:08.538"/>
    <p1510:client id="{DF267DB6-D89B-984C-9946-AD422DEEAAA7}" v="19" dt="2024-02-29T19:46:41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eman Dawkins" userId="S::dawkins@uark.edu::d49758cf-c817-4370-bcca-81574160e424" providerId="AD" clId="Web-{E60077CA-C126-E9DD-971E-7B5DAE81BA59}"/>
    <pc:docChg chg="addSld delSld modSld sldOrd">
      <pc:chgData name="Coleman Dawkins" userId="S::dawkins@uark.edu::d49758cf-c817-4370-bcca-81574160e424" providerId="AD" clId="Web-{E60077CA-C126-E9DD-971E-7B5DAE81BA59}" dt="2024-02-23T00:37:51.710" v="111" actId="20577"/>
      <pc:docMkLst>
        <pc:docMk/>
      </pc:docMkLst>
      <pc:sldChg chg="add del">
        <pc:chgData name="Coleman Dawkins" userId="S::dawkins@uark.edu::d49758cf-c817-4370-bcca-81574160e424" providerId="AD" clId="Web-{E60077CA-C126-E9DD-971E-7B5DAE81BA59}" dt="2024-02-22T20:39:06.179" v="4"/>
        <pc:sldMkLst>
          <pc:docMk/>
          <pc:sldMk cId="4045389403" sldId="260"/>
        </pc:sldMkLst>
      </pc:sldChg>
      <pc:sldChg chg="del">
        <pc:chgData name="Coleman Dawkins" userId="S::dawkins@uark.edu::d49758cf-c817-4370-bcca-81574160e424" providerId="AD" clId="Web-{E60077CA-C126-E9DD-971E-7B5DAE81BA59}" dt="2024-02-22T20:34:43.449" v="1"/>
        <pc:sldMkLst>
          <pc:docMk/>
          <pc:sldMk cId="2566236018" sldId="273"/>
        </pc:sldMkLst>
      </pc:sldChg>
      <pc:sldChg chg="new del">
        <pc:chgData name="Coleman Dawkins" userId="S::dawkins@uark.edu::d49758cf-c817-4370-bcca-81574160e424" providerId="AD" clId="Web-{E60077CA-C126-E9DD-971E-7B5DAE81BA59}" dt="2024-02-22T20:39:08.195" v="5"/>
        <pc:sldMkLst>
          <pc:docMk/>
          <pc:sldMk cId="3485299346" sldId="273"/>
        </pc:sldMkLst>
      </pc:sldChg>
      <pc:sldChg chg="modSp add del">
        <pc:chgData name="Coleman Dawkins" userId="S::dawkins@uark.edu::d49758cf-c817-4370-bcca-81574160e424" providerId="AD" clId="Web-{E60077CA-C126-E9DD-971E-7B5DAE81BA59}" dt="2024-02-23T00:16:43.321" v="92" actId="20577"/>
        <pc:sldMkLst>
          <pc:docMk/>
          <pc:sldMk cId="3718318606" sldId="273"/>
        </pc:sldMkLst>
        <pc:spChg chg="mod">
          <ac:chgData name="Coleman Dawkins" userId="S::dawkins@uark.edu::d49758cf-c817-4370-bcca-81574160e424" providerId="AD" clId="Web-{E60077CA-C126-E9DD-971E-7B5DAE81BA59}" dt="2024-02-23T00:16:43.321" v="92" actId="20577"/>
          <ac:spMkLst>
            <pc:docMk/>
            <pc:sldMk cId="3718318606" sldId="273"/>
            <ac:spMk id="3" creationId="{BA6442AB-81D8-C453-81D6-3A3656EB5A2E}"/>
          </ac:spMkLst>
        </pc:spChg>
        <pc:picChg chg="mod">
          <ac:chgData name="Coleman Dawkins" userId="S::dawkins@uark.edu::d49758cf-c817-4370-bcca-81574160e424" providerId="AD" clId="Web-{E60077CA-C126-E9DD-971E-7B5DAE81BA59}" dt="2024-02-23T00:16:38.445" v="89" actId="1076"/>
          <ac:picMkLst>
            <pc:docMk/>
            <pc:sldMk cId="3718318606" sldId="273"/>
            <ac:picMk id="5" creationId="{E09A2934-15EF-1F41-6454-E640A53569A1}"/>
          </ac:picMkLst>
        </pc:picChg>
      </pc:sldChg>
      <pc:sldChg chg="add">
        <pc:chgData name="Coleman Dawkins" userId="S::dawkins@uark.edu::d49758cf-c817-4370-bcca-81574160e424" providerId="AD" clId="Web-{E60077CA-C126-E9DD-971E-7B5DAE81BA59}" dt="2024-02-22T20:39:40.649" v="7"/>
        <pc:sldMkLst>
          <pc:docMk/>
          <pc:sldMk cId="3114363845" sldId="274"/>
        </pc:sldMkLst>
      </pc:sldChg>
      <pc:sldChg chg="add">
        <pc:chgData name="Coleman Dawkins" userId="S::dawkins@uark.edu::d49758cf-c817-4370-bcca-81574160e424" providerId="AD" clId="Web-{E60077CA-C126-E9DD-971E-7B5DAE81BA59}" dt="2024-02-22T20:39:49.852" v="8"/>
        <pc:sldMkLst>
          <pc:docMk/>
          <pc:sldMk cId="61631214" sldId="275"/>
        </pc:sldMkLst>
      </pc:sldChg>
      <pc:sldChg chg="modSp add">
        <pc:chgData name="Coleman Dawkins" userId="S::dawkins@uark.edu::d49758cf-c817-4370-bcca-81574160e424" providerId="AD" clId="Web-{E60077CA-C126-E9DD-971E-7B5DAE81BA59}" dt="2024-02-23T00:22:16.536" v="94" actId="20577"/>
        <pc:sldMkLst>
          <pc:docMk/>
          <pc:sldMk cId="2249630066" sldId="276"/>
        </pc:sldMkLst>
        <pc:spChg chg="mod">
          <ac:chgData name="Coleman Dawkins" userId="S::dawkins@uark.edu::d49758cf-c817-4370-bcca-81574160e424" providerId="AD" clId="Web-{E60077CA-C126-E9DD-971E-7B5DAE81BA59}" dt="2024-02-22T20:40:17.557" v="10" actId="1076"/>
          <ac:spMkLst>
            <pc:docMk/>
            <pc:sldMk cId="2249630066" sldId="276"/>
            <ac:spMk id="2" creationId="{9ACB384F-2D1B-D58F-2BC0-413AE12A64D5}"/>
          </ac:spMkLst>
        </pc:spChg>
        <pc:spChg chg="mod">
          <ac:chgData name="Coleman Dawkins" userId="S::dawkins@uark.edu::d49758cf-c817-4370-bcca-81574160e424" providerId="AD" clId="Web-{E60077CA-C126-E9DD-971E-7B5DAE81BA59}" dt="2024-02-23T00:22:16.536" v="94" actId="20577"/>
          <ac:spMkLst>
            <pc:docMk/>
            <pc:sldMk cId="2249630066" sldId="276"/>
            <ac:spMk id="3" creationId="{40F2C495-BE43-EC32-B22A-E13BA062B1B7}"/>
          </ac:spMkLst>
        </pc:spChg>
      </pc:sldChg>
      <pc:sldChg chg="modSp add">
        <pc:chgData name="Coleman Dawkins" userId="S::dawkins@uark.edu::d49758cf-c817-4370-bcca-81574160e424" providerId="AD" clId="Web-{E60077CA-C126-E9DD-971E-7B5DAE81BA59}" dt="2024-02-23T00:29:21.738" v="104" actId="20577"/>
        <pc:sldMkLst>
          <pc:docMk/>
          <pc:sldMk cId="1656005529" sldId="278"/>
        </pc:sldMkLst>
        <pc:spChg chg="mod">
          <ac:chgData name="Coleman Dawkins" userId="S::dawkins@uark.edu::d49758cf-c817-4370-bcca-81574160e424" providerId="AD" clId="Web-{E60077CA-C126-E9DD-971E-7B5DAE81BA59}" dt="2024-02-23T00:29:21.738" v="104" actId="20577"/>
          <ac:spMkLst>
            <pc:docMk/>
            <pc:sldMk cId="1656005529" sldId="278"/>
            <ac:spMk id="5" creationId="{EAF465A7-09DA-76D0-B447-50D4C5C5CBAF}"/>
          </ac:spMkLst>
        </pc:spChg>
      </pc:sldChg>
      <pc:sldChg chg="modSp add">
        <pc:chgData name="Coleman Dawkins" userId="S::dawkins@uark.edu::d49758cf-c817-4370-bcca-81574160e424" providerId="AD" clId="Web-{E60077CA-C126-E9DD-971E-7B5DAE81BA59}" dt="2024-02-22T20:42:54.126" v="19" actId="1076"/>
        <pc:sldMkLst>
          <pc:docMk/>
          <pc:sldMk cId="1797270592" sldId="279"/>
        </pc:sldMkLst>
        <pc:spChg chg="mod">
          <ac:chgData name="Coleman Dawkins" userId="S::dawkins@uark.edu::d49758cf-c817-4370-bcca-81574160e424" providerId="AD" clId="Web-{E60077CA-C126-E9DD-971E-7B5DAE81BA59}" dt="2024-02-22T20:42:42.578" v="17" actId="14100"/>
          <ac:spMkLst>
            <pc:docMk/>
            <pc:sldMk cId="1797270592" sldId="279"/>
            <ac:spMk id="2" creationId="{B25AAFC8-279C-78E3-222B-745D611F8DA2}"/>
          </ac:spMkLst>
        </pc:spChg>
        <pc:spChg chg="mod">
          <ac:chgData name="Coleman Dawkins" userId="S::dawkins@uark.edu::d49758cf-c817-4370-bcca-81574160e424" providerId="AD" clId="Web-{E60077CA-C126-E9DD-971E-7B5DAE81BA59}" dt="2024-02-22T20:42:54.126" v="19" actId="1076"/>
          <ac:spMkLst>
            <pc:docMk/>
            <pc:sldMk cId="1797270592" sldId="279"/>
            <ac:spMk id="28" creationId="{75A0A34F-7C34-FE61-94EE-3F33C1E7348F}"/>
          </ac:spMkLst>
        </pc:spChg>
        <pc:picChg chg="mod">
          <ac:chgData name="Coleman Dawkins" userId="S::dawkins@uark.edu::d49758cf-c817-4370-bcca-81574160e424" providerId="AD" clId="Web-{E60077CA-C126-E9DD-971E-7B5DAE81BA59}" dt="2024-02-22T20:41:57.561" v="14" actId="1076"/>
          <ac:picMkLst>
            <pc:docMk/>
            <pc:sldMk cId="1797270592" sldId="279"/>
            <ac:picMk id="5" creationId="{08DC5E44-87BE-9211-3D98-9F0D938ADAC8}"/>
          </ac:picMkLst>
        </pc:picChg>
      </pc:sldChg>
      <pc:sldChg chg="modSp">
        <pc:chgData name="Coleman Dawkins" userId="S::dawkins@uark.edu::d49758cf-c817-4370-bcca-81574160e424" providerId="AD" clId="Web-{E60077CA-C126-E9DD-971E-7B5DAE81BA59}" dt="2024-02-22T21:12:51.573" v="84" actId="20577"/>
        <pc:sldMkLst>
          <pc:docMk/>
          <pc:sldMk cId="2119312701" sldId="282"/>
        </pc:sldMkLst>
        <pc:spChg chg="mod">
          <ac:chgData name="Coleman Dawkins" userId="S::dawkins@uark.edu::d49758cf-c817-4370-bcca-81574160e424" providerId="AD" clId="Web-{E60077CA-C126-E9DD-971E-7B5DAE81BA59}" dt="2024-02-22T21:12:51.573" v="84" actId="20577"/>
          <ac:spMkLst>
            <pc:docMk/>
            <pc:sldMk cId="2119312701" sldId="282"/>
            <ac:spMk id="3" creationId="{13FA13D5-F2DF-F02D-0E4A-FF84E17DF3B9}"/>
          </ac:spMkLst>
        </pc:spChg>
      </pc:sldChg>
      <pc:sldChg chg="modSp add ord">
        <pc:chgData name="Coleman Dawkins" userId="S::dawkins@uark.edu::d49758cf-c817-4370-bcca-81574160e424" providerId="AD" clId="Web-{E60077CA-C126-E9DD-971E-7B5DAE81BA59}" dt="2024-02-23T00:37:51.710" v="111" actId="20577"/>
        <pc:sldMkLst>
          <pc:docMk/>
          <pc:sldMk cId="1853232513" sldId="283"/>
        </pc:sldMkLst>
        <pc:spChg chg="mod">
          <ac:chgData name="Coleman Dawkins" userId="S::dawkins@uark.edu::d49758cf-c817-4370-bcca-81574160e424" providerId="AD" clId="Web-{E60077CA-C126-E9DD-971E-7B5DAE81BA59}" dt="2024-02-23T00:27:34.969" v="98" actId="1076"/>
          <ac:spMkLst>
            <pc:docMk/>
            <pc:sldMk cId="1853232513" sldId="283"/>
            <ac:spMk id="4" creationId="{AF8D2127-C040-6A3F-21CD-3CC9C8B63D09}"/>
          </ac:spMkLst>
        </pc:spChg>
        <pc:spChg chg="mod">
          <ac:chgData name="Coleman Dawkins" userId="S::dawkins@uark.edu::d49758cf-c817-4370-bcca-81574160e424" providerId="AD" clId="Web-{E60077CA-C126-E9DD-971E-7B5DAE81BA59}" dt="2024-02-23T00:37:51.710" v="111" actId="20577"/>
          <ac:spMkLst>
            <pc:docMk/>
            <pc:sldMk cId="1853232513" sldId="283"/>
            <ac:spMk id="5" creationId="{34FED1F3-9851-22D2-B642-9EC7087A206C}"/>
          </ac:spMkLst>
        </pc:spChg>
      </pc:sldChg>
    </pc:docChg>
  </pc:docChgLst>
  <pc:docChgLst>
    <pc:chgData name="Abe Archer" userId="d4445dc5-6f20-40b0-87cb-7f6ef4a3817f" providerId="ADAL" clId="{9B2A42CF-4BFB-2E48-BB95-02488C6D06B7}"/>
    <pc:docChg chg="undo custSel addSld delSld modSld sldOrd addMainMaster delMainMaster">
      <pc:chgData name="Abe Archer" userId="d4445dc5-6f20-40b0-87cb-7f6ef4a3817f" providerId="ADAL" clId="{9B2A42CF-4BFB-2E48-BB95-02488C6D06B7}" dt="2024-02-29T19:08:15.690" v="2400" actId="1076"/>
      <pc:docMkLst>
        <pc:docMk/>
      </pc:docMkLst>
      <pc:sldChg chg="addSp delSp modSp new mod setBg modClrScheme setClrOvrMap chgLayout">
        <pc:chgData name="Abe Archer" userId="d4445dc5-6f20-40b0-87cb-7f6ef4a3817f" providerId="ADAL" clId="{9B2A42CF-4BFB-2E48-BB95-02488C6D06B7}" dt="2024-02-22T15:20:27.327" v="270" actId="1076"/>
        <pc:sldMkLst>
          <pc:docMk/>
          <pc:sldMk cId="3078672023" sldId="256"/>
        </pc:sldMkLst>
        <pc:spChg chg="mod">
          <ac:chgData name="Abe Archer" userId="d4445dc5-6f20-40b0-87cb-7f6ef4a3817f" providerId="ADAL" clId="{9B2A42CF-4BFB-2E48-BB95-02488C6D06B7}" dt="2024-02-22T15:20:11.311" v="267" actId="26606"/>
          <ac:spMkLst>
            <pc:docMk/>
            <pc:sldMk cId="3078672023" sldId="256"/>
            <ac:spMk id="2" creationId="{C8D0BB4F-78FF-E27D-00F1-1C7F22B08A0E}"/>
          </ac:spMkLst>
        </pc:spChg>
        <pc:spChg chg="mod">
          <ac:chgData name="Abe Archer" userId="d4445dc5-6f20-40b0-87cb-7f6ef4a3817f" providerId="ADAL" clId="{9B2A42CF-4BFB-2E48-BB95-02488C6D06B7}" dt="2024-02-22T15:20:11.311" v="267" actId="26606"/>
          <ac:spMkLst>
            <pc:docMk/>
            <pc:sldMk cId="3078672023" sldId="256"/>
            <ac:spMk id="3" creationId="{F6F46FDA-8E45-E133-B419-DD969BF9D0F9}"/>
          </ac:spMkLst>
        </pc:spChg>
        <pc:spChg chg="add del mod">
          <ac:chgData name="Abe Archer" userId="d4445dc5-6f20-40b0-87cb-7f6ef4a3817f" providerId="ADAL" clId="{9B2A42CF-4BFB-2E48-BB95-02488C6D06B7}" dt="2024-02-22T15:19:50.592" v="264" actId="478"/>
          <ac:spMkLst>
            <pc:docMk/>
            <pc:sldMk cId="3078672023" sldId="256"/>
            <ac:spMk id="6" creationId="{0E2B9924-83C4-2490-EA30-56A4B067770A}"/>
          </ac:spMkLst>
        </pc:spChg>
        <pc:spChg chg="add del">
          <ac:chgData name="Abe Archer" userId="d4445dc5-6f20-40b0-87cb-7f6ef4a3817f" providerId="ADAL" clId="{9B2A42CF-4BFB-2E48-BB95-02488C6D06B7}" dt="2024-02-21T16:59:22.292" v="27" actId="26606"/>
          <ac:spMkLst>
            <pc:docMk/>
            <pc:sldMk cId="3078672023" sldId="256"/>
            <ac:spMk id="9" creationId="{6DA65B90-7B06-4499-91BA-CDDD36132481}"/>
          </ac:spMkLst>
        </pc:spChg>
        <pc:spChg chg="add del">
          <ac:chgData name="Abe Archer" userId="d4445dc5-6f20-40b0-87cb-7f6ef4a3817f" providerId="ADAL" clId="{9B2A42CF-4BFB-2E48-BB95-02488C6D06B7}" dt="2024-02-21T16:59:02.239" v="25" actId="26606"/>
          <ac:spMkLst>
            <pc:docMk/>
            <pc:sldMk cId="3078672023" sldId="256"/>
            <ac:spMk id="10" creationId="{8B646C36-EEEC-4D52-8E8E-206F4CD8A3DA}"/>
          </ac:spMkLst>
        </pc:spChg>
        <pc:spChg chg="add del">
          <ac:chgData name="Abe Archer" userId="d4445dc5-6f20-40b0-87cb-7f6ef4a3817f" providerId="ADAL" clId="{9B2A42CF-4BFB-2E48-BB95-02488C6D06B7}" dt="2024-02-21T16:59:22.292" v="27" actId="26606"/>
          <ac:spMkLst>
            <pc:docMk/>
            <pc:sldMk cId="3078672023" sldId="256"/>
            <ac:spMk id="11" creationId="{BFD30BD5-4EB8-467B-99B9-BC3D83CEE515}"/>
          </ac:spMkLst>
        </pc:spChg>
        <pc:spChg chg="add del">
          <ac:chgData name="Abe Archer" userId="d4445dc5-6f20-40b0-87cb-7f6ef4a3817f" providerId="ADAL" clId="{9B2A42CF-4BFB-2E48-BB95-02488C6D06B7}" dt="2024-02-21T16:59:02.239" v="25" actId="26606"/>
          <ac:spMkLst>
            <pc:docMk/>
            <pc:sldMk cId="3078672023" sldId="256"/>
            <ac:spMk id="12" creationId="{8258443E-B333-44F4-8D49-1EAB1C1A4613}"/>
          </ac:spMkLst>
        </pc:spChg>
        <pc:spChg chg="add del">
          <ac:chgData name="Abe Archer" userId="d4445dc5-6f20-40b0-87cb-7f6ef4a3817f" providerId="ADAL" clId="{9B2A42CF-4BFB-2E48-BB95-02488C6D06B7}" dt="2024-02-21T16:59:22.292" v="27" actId="26606"/>
          <ac:spMkLst>
            <pc:docMk/>
            <pc:sldMk cId="3078672023" sldId="256"/>
            <ac:spMk id="13" creationId="{9502469D-C562-48E3-ABA2-3CFA55C52684}"/>
          </ac:spMkLst>
        </pc:spChg>
        <pc:spChg chg="add del">
          <ac:chgData name="Abe Archer" userId="d4445dc5-6f20-40b0-87cb-7f6ef4a3817f" providerId="ADAL" clId="{9B2A42CF-4BFB-2E48-BB95-02488C6D06B7}" dt="2024-02-21T16:59:02.239" v="25" actId="26606"/>
          <ac:spMkLst>
            <pc:docMk/>
            <pc:sldMk cId="3078672023" sldId="256"/>
            <ac:spMk id="21" creationId="{A0569933-2A1F-487D-A657-990AFACA28B9}"/>
          </ac:spMkLst>
        </pc:spChg>
        <pc:spChg chg="add del">
          <ac:chgData name="Abe Archer" userId="d4445dc5-6f20-40b0-87cb-7f6ef4a3817f" providerId="ADAL" clId="{9B2A42CF-4BFB-2E48-BB95-02488C6D06B7}" dt="2024-02-21T16:59:38.977" v="29" actId="26606"/>
          <ac:spMkLst>
            <pc:docMk/>
            <pc:sldMk cId="3078672023" sldId="256"/>
            <ac:spMk id="22" creationId="{68CA250C-CF5A-4736-9249-D6111F7C5545}"/>
          </ac:spMkLst>
        </pc:spChg>
        <pc:spChg chg="add del">
          <ac:chgData name="Abe Archer" userId="d4445dc5-6f20-40b0-87cb-7f6ef4a3817f" providerId="ADAL" clId="{9B2A42CF-4BFB-2E48-BB95-02488C6D06B7}" dt="2024-02-21T16:59:02.239" v="25" actId="26606"/>
          <ac:spMkLst>
            <pc:docMk/>
            <pc:sldMk cId="3078672023" sldId="256"/>
            <ac:spMk id="23" creationId="{41A44955-0622-4C9F-BFD2-55277314EB95}"/>
          </ac:spMkLst>
        </pc:spChg>
        <pc:spChg chg="add del">
          <ac:chgData name="Abe Archer" userId="d4445dc5-6f20-40b0-87cb-7f6ef4a3817f" providerId="ADAL" clId="{9B2A42CF-4BFB-2E48-BB95-02488C6D06B7}" dt="2024-02-21T16:59:38.977" v="29" actId="26606"/>
          <ac:spMkLst>
            <pc:docMk/>
            <pc:sldMk cId="3078672023" sldId="256"/>
            <ac:spMk id="24" creationId="{032274B4-B001-4088-B01D-E6999509E268}"/>
          </ac:spMkLst>
        </pc:spChg>
        <pc:spChg chg="add del">
          <ac:chgData name="Abe Archer" userId="d4445dc5-6f20-40b0-87cb-7f6ef4a3817f" providerId="ADAL" clId="{9B2A42CF-4BFB-2E48-BB95-02488C6D06B7}" dt="2024-02-21T16:59:02.239" v="25" actId="26606"/>
          <ac:spMkLst>
            <pc:docMk/>
            <pc:sldMk cId="3078672023" sldId="256"/>
            <ac:spMk id="25" creationId="{D6BF5730-CE16-498B-B11C-000E7F587D21}"/>
          </ac:spMkLst>
        </pc:spChg>
        <pc:spChg chg="add del">
          <ac:chgData name="Abe Archer" userId="d4445dc5-6f20-40b0-87cb-7f6ef4a3817f" providerId="ADAL" clId="{9B2A42CF-4BFB-2E48-BB95-02488C6D06B7}" dt="2024-02-21T16:59:02.239" v="25" actId="26606"/>
          <ac:spMkLst>
            <pc:docMk/>
            <pc:sldMk cId="3078672023" sldId="256"/>
            <ac:spMk id="27" creationId="{93284B67-6F50-4C2E-904F-0054381456EE}"/>
          </ac:spMkLst>
        </pc:spChg>
        <pc:spChg chg="add del">
          <ac:chgData name="Abe Archer" userId="d4445dc5-6f20-40b0-87cb-7f6ef4a3817f" providerId="ADAL" clId="{9B2A42CF-4BFB-2E48-BB95-02488C6D06B7}" dt="2024-02-22T15:18:50.062" v="257" actId="26606"/>
          <ac:spMkLst>
            <pc:docMk/>
            <pc:sldMk cId="3078672023" sldId="256"/>
            <ac:spMk id="28" creationId="{46B9231A-B34B-4A29-A6AC-532E1EE81575}"/>
          </ac:spMkLst>
        </pc:spChg>
        <pc:spChg chg="add del">
          <ac:chgData name="Abe Archer" userId="d4445dc5-6f20-40b0-87cb-7f6ef4a3817f" providerId="ADAL" clId="{9B2A42CF-4BFB-2E48-BB95-02488C6D06B7}" dt="2024-02-22T15:18:50.062" v="257" actId="26606"/>
          <ac:spMkLst>
            <pc:docMk/>
            <pc:sldMk cId="3078672023" sldId="256"/>
            <ac:spMk id="29" creationId="{19F9BF86-FE94-4517-B97D-026C7515E589}"/>
          </ac:spMkLst>
        </pc:spChg>
        <pc:spChg chg="add del">
          <ac:chgData name="Abe Archer" userId="d4445dc5-6f20-40b0-87cb-7f6ef4a3817f" providerId="ADAL" clId="{9B2A42CF-4BFB-2E48-BB95-02488C6D06B7}" dt="2024-02-22T15:20:11.311" v="267" actId="26606"/>
          <ac:spMkLst>
            <pc:docMk/>
            <pc:sldMk cId="3078672023" sldId="256"/>
            <ac:spMk id="36" creationId="{19F9BF86-FE94-4517-B97D-026C7515E589}"/>
          </ac:spMkLst>
        </pc:spChg>
        <pc:spChg chg="add del">
          <ac:chgData name="Abe Archer" userId="d4445dc5-6f20-40b0-87cb-7f6ef4a3817f" providerId="ADAL" clId="{9B2A42CF-4BFB-2E48-BB95-02488C6D06B7}" dt="2024-02-22T15:20:11.311" v="267" actId="26606"/>
          <ac:spMkLst>
            <pc:docMk/>
            <pc:sldMk cId="3078672023" sldId="256"/>
            <ac:spMk id="38" creationId="{9E9D00D9-C4F5-471E-BE2C-126CB112A6BD}"/>
          </ac:spMkLst>
        </pc:spChg>
        <pc:spChg chg="add del">
          <ac:chgData name="Abe Archer" userId="d4445dc5-6f20-40b0-87cb-7f6ef4a3817f" providerId="ADAL" clId="{9B2A42CF-4BFB-2E48-BB95-02488C6D06B7}" dt="2024-02-22T15:20:11.311" v="267" actId="26606"/>
          <ac:spMkLst>
            <pc:docMk/>
            <pc:sldMk cId="3078672023" sldId="256"/>
            <ac:spMk id="45" creationId="{19F9BF86-FE94-4517-B97D-026C7515E589}"/>
          </ac:spMkLst>
        </pc:spChg>
        <pc:spChg chg="add del">
          <ac:chgData name="Abe Archer" userId="d4445dc5-6f20-40b0-87cb-7f6ef4a3817f" providerId="ADAL" clId="{9B2A42CF-4BFB-2E48-BB95-02488C6D06B7}" dt="2024-02-22T15:20:11.311" v="267" actId="26606"/>
          <ac:spMkLst>
            <pc:docMk/>
            <pc:sldMk cId="3078672023" sldId="256"/>
            <ac:spMk id="47" creationId="{36136311-C81B-47C5-AE0A-5641A5A59520}"/>
          </ac:spMkLst>
        </pc:spChg>
        <pc:grpChg chg="add del">
          <ac:chgData name="Abe Archer" userId="d4445dc5-6f20-40b0-87cb-7f6ef4a3817f" providerId="ADAL" clId="{9B2A42CF-4BFB-2E48-BB95-02488C6D06B7}" dt="2024-02-21T16:59:02.239" v="25" actId="26606"/>
          <ac:grpSpMkLst>
            <pc:docMk/>
            <pc:sldMk cId="3078672023" sldId="256"/>
            <ac:grpSpMk id="14" creationId="{FB9739EB-7F66-433D-841F-AB3CD18700B7}"/>
          </ac:grpSpMkLst>
        </pc:grpChg>
        <pc:picChg chg="add del">
          <ac:chgData name="Abe Archer" userId="d4445dc5-6f20-40b0-87cb-7f6ef4a3817f" providerId="ADAL" clId="{9B2A42CF-4BFB-2E48-BB95-02488C6D06B7}" dt="2024-02-21T16:59:02.239" v="25" actId="26606"/>
          <ac:picMkLst>
            <pc:docMk/>
            <pc:sldMk cId="3078672023" sldId="256"/>
            <ac:picMk id="4" creationId="{93B95AD4-3C48-B460-ADAF-1F3CA9DDC06D}"/>
          </ac:picMkLst>
        </pc:picChg>
        <pc:picChg chg="add mod ord">
          <ac:chgData name="Abe Archer" userId="d4445dc5-6f20-40b0-87cb-7f6ef4a3817f" providerId="ADAL" clId="{9B2A42CF-4BFB-2E48-BB95-02488C6D06B7}" dt="2024-02-22T15:20:27.327" v="270" actId="1076"/>
          <ac:picMkLst>
            <pc:docMk/>
            <pc:sldMk cId="3078672023" sldId="256"/>
            <ac:picMk id="5" creationId="{33AB1A1E-8D8F-E7A8-CC18-9980568DDB70}"/>
          </ac:picMkLst>
        </pc:picChg>
        <pc:picChg chg="add del">
          <ac:chgData name="Abe Archer" userId="d4445dc5-6f20-40b0-87cb-7f6ef4a3817f" providerId="ADAL" clId="{9B2A42CF-4BFB-2E48-BB95-02488C6D06B7}" dt="2024-02-21T16:59:02.239" v="25" actId="26606"/>
          <ac:picMkLst>
            <pc:docMk/>
            <pc:sldMk cId="3078672023" sldId="256"/>
            <ac:picMk id="5" creationId="{639B6414-B5E7-7567-0807-2B0BAEED2A02}"/>
          </ac:picMkLst>
        </pc:picChg>
        <pc:picChg chg="add del">
          <ac:chgData name="Abe Archer" userId="d4445dc5-6f20-40b0-87cb-7f6ef4a3817f" providerId="ADAL" clId="{9B2A42CF-4BFB-2E48-BB95-02488C6D06B7}" dt="2024-02-21T16:59:22.292" v="27" actId="26606"/>
          <ac:picMkLst>
            <pc:docMk/>
            <pc:sldMk cId="3078672023" sldId="256"/>
            <ac:picMk id="6" creationId="{EE83F5A8-7B99-8F5C-FFAD-FE41D631FF5F}"/>
          </ac:picMkLst>
        </pc:picChg>
        <pc:picChg chg="add del">
          <ac:chgData name="Abe Archer" userId="d4445dc5-6f20-40b0-87cb-7f6ef4a3817f" providerId="ADAL" clId="{9B2A42CF-4BFB-2E48-BB95-02488C6D06B7}" dt="2024-02-21T16:59:38.977" v="29" actId="26606"/>
          <ac:picMkLst>
            <pc:docMk/>
            <pc:sldMk cId="3078672023" sldId="256"/>
            <ac:picMk id="26" creationId="{0EAD83D5-0D31-5B97-CF54-09B59973BB59}"/>
          </ac:picMkLst>
        </pc:picChg>
        <pc:picChg chg="add mod">
          <ac:chgData name="Abe Archer" userId="d4445dc5-6f20-40b0-87cb-7f6ef4a3817f" providerId="ADAL" clId="{9B2A42CF-4BFB-2E48-BB95-02488C6D06B7}" dt="2024-02-22T15:20:11.311" v="267" actId="26606"/>
          <ac:picMkLst>
            <pc:docMk/>
            <pc:sldMk cId="3078672023" sldId="256"/>
            <ac:picMk id="30" creationId="{53A8835D-B913-04B2-0EE6-11FFA30A6C8B}"/>
          </ac:picMkLst>
        </pc:picChg>
        <pc:cxnChg chg="add del">
          <ac:chgData name="Abe Archer" userId="d4445dc5-6f20-40b0-87cb-7f6ef4a3817f" providerId="ADAL" clId="{9B2A42CF-4BFB-2E48-BB95-02488C6D06B7}" dt="2024-02-21T16:59:22.292" v="27" actId="26606"/>
          <ac:cxnSpMkLst>
            <pc:docMk/>
            <pc:sldMk cId="3078672023" sldId="256"/>
            <ac:cxnSpMk id="7" creationId="{4D594499-F983-4364-8ABC-5BCDC2E906BF}"/>
          </ac:cxnSpMkLst>
        </pc:cxnChg>
        <pc:cxnChg chg="add del">
          <ac:chgData name="Abe Archer" userId="d4445dc5-6f20-40b0-87cb-7f6ef4a3817f" providerId="ADAL" clId="{9B2A42CF-4BFB-2E48-BB95-02488C6D06B7}" dt="2024-02-21T16:59:22.292" v="27" actId="26606"/>
          <ac:cxnSpMkLst>
            <pc:docMk/>
            <pc:sldMk cId="3078672023" sldId="256"/>
            <ac:cxnSpMk id="8" creationId="{962EC698-CCE0-4BBF-9C26-491E48547AC3}"/>
          </ac:cxnSpMkLst>
        </pc:cxnChg>
        <pc:cxnChg chg="add del">
          <ac:chgData name="Abe Archer" userId="d4445dc5-6f20-40b0-87cb-7f6ef4a3817f" providerId="ADAL" clId="{9B2A42CF-4BFB-2E48-BB95-02488C6D06B7}" dt="2024-02-21T16:59:22.292" v="27" actId="26606"/>
          <ac:cxnSpMkLst>
            <pc:docMk/>
            <pc:sldMk cId="3078672023" sldId="256"/>
            <ac:cxnSpMk id="20" creationId="{6D4C177C-581F-4CC8-A686-0B6D25DC6A70}"/>
          </ac:cxnSpMkLst>
        </pc:cxnChg>
        <pc:cxnChg chg="add del">
          <ac:chgData name="Abe Archer" userId="d4445dc5-6f20-40b0-87cb-7f6ef4a3817f" providerId="ADAL" clId="{9B2A42CF-4BFB-2E48-BB95-02488C6D06B7}" dt="2024-02-22T15:18:50.062" v="257" actId="26606"/>
          <ac:cxnSpMkLst>
            <pc:docMk/>
            <pc:sldMk cId="3078672023" sldId="256"/>
            <ac:cxnSpMk id="31" creationId="{F0CE0765-E93C-4D37-9D5F-D464EFB10FA7}"/>
          </ac:cxnSpMkLst>
        </pc:cxnChg>
        <pc:cxnChg chg="add del">
          <ac:chgData name="Abe Archer" userId="d4445dc5-6f20-40b0-87cb-7f6ef4a3817f" providerId="ADAL" clId="{9B2A42CF-4BFB-2E48-BB95-02488C6D06B7}" dt="2024-02-22T15:20:11.311" v="267" actId="26606"/>
          <ac:cxnSpMkLst>
            <pc:docMk/>
            <pc:sldMk cId="3078672023" sldId="256"/>
            <ac:cxnSpMk id="40" creationId="{97CC2FE6-3AD0-4131-B4BC-1F4D65E25E13}"/>
          </ac:cxnSpMkLst>
        </pc:cxnChg>
        <pc:cxnChg chg="add del">
          <ac:chgData name="Abe Archer" userId="d4445dc5-6f20-40b0-87cb-7f6ef4a3817f" providerId="ADAL" clId="{9B2A42CF-4BFB-2E48-BB95-02488C6D06B7}" dt="2024-02-22T15:20:11.311" v="267" actId="26606"/>
          <ac:cxnSpMkLst>
            <pc:docMk/>
            <pc:sldMk cId="3078672023" sldId="256"/>
            <ac:cxnSpMk id="49" creationId="{7CC73A33-65FF-41A9-A3B0-006753CD1028}"/>
          </ac:cxnSpMkLst>
        </pc:cxnChg>
      </pc:sldChg>
      <pc:sldChg chg="modSp new mod">
        <pc:chgData name="Abe Archer" userId="d4445dc5-6f20-40b0-87cb-7f6ef4a3817f" providerId="ADAL" clId="{9B2A42CF-4BFB-2E48-BB95-02488C6D06B7}" dt="2024-02-21T17:04:11.824" v="218" actId="20577"/>
        <pc:sldMkLst>
          <pc:docMk/>
          <pc:sldMk cId="3068985507" sldId="257"/>
        </pc:sldMkLst>
        <pc:spChg chg="mod">
          <ac:chgData name="Abe Archer" userId="d4445dc5-6f20-40b0-87cb-7f6ef4a3817f" providerId="ADAL" clId="{9B2A42CF-4BFB-2E48-BB95-02488C6D06B7}" dt="2024-02-21T17:04:11.824" v="218" actId="20577"/>
          <ac:spMkLst>
            <pc:docMk/>
            <pc:sldMk cId="3068985507" sldId="257"/>
            <ac:spMk id="2" creationId="{4F897A84-C99F-CC39-9337-84DAAC2F03E9}"/>
          </ac:spMkLst>
        </pc:spChg>
      </pc:sldChg>
      <pc:sldChg chg="modSp new mod ord">
        <pc:chgData name="Abe Archer" userId="d4445dc5-6f20-40b0-87cb-7f6ef4a3817f" providerId="ADAL" clId="{9B2A42CF-4BFB-2E48-BB95-02488C6D06B7}" dt="2024-02-22T16:54:13.539" v="305" actId="20578"/>
        <pc:sldMkLst>
          <pc:docMk/>
          <pc:sldMk cId="113002054" sldId="258"/>
        </pc:sldMkLst>
        <pc:spChg chg="mod">
          <ac:chgData name="Abe Archer" userId="d4445dc5-6f20-40b0-87cb-7f6ef4a3817f" providerId="ADAL" clId="{9B2A42CF-4BFB-2E48-BB95-02488C6D06B7}" dt="2024-02-21T17:04:24.461" v="246" actId="20577"/>
          <ac:spMkLst>
            <pc:docMk/>
            <pc:sldMk cId="113002054" sldId="258"/>
            <ac:spMk id="2" creationId="{21A8F9E7-3C59-8D59-5B78-7D16993B0C0D}"/>
          </ac:spMkLst>
        </pc:spChg>
      </pc:sldChg>
      <pc:sldChg chg="addSp delSp modSp new del mod setBg">
        <pc:chgData name="Abe Archer" userId="d4445dc5-6f20-40b0-87cb-7f6ef4a3817f" providerId="ADAL" clId="{9B2A42CF-4BFB-2E48-BB95-02488C6D06B7}" dt="2024-02-22T17:45:18.841" v="572" actId="2696"/>
        <pc:sldMkLst>
          <pc:docMk/>
          <pc:sldMk cId="2302189351" sldId="259"/>
        </pc:sldMkLst>
        <pc:spChg chg="mod">
          <ac:chgData name="Abe Archer" userId="d4445dc5-6f20-40b0-87cb-7f6ef4a3817f" providerId="ADAL" clId="{9B2A42CF-4BFB-2E48-BB95-02488C6D06B7}" dt="2024-02-22T14:48:44.252" v="256" actId="26606"/>
          <ac:spMkLst>
            <pc:docMk/>
            <pc:sldMk cId="2302189351" sldId="259"/>
            <ac:spMk id="2" creationId="{433D0449-558C-155A-26A9-E135B85B8FB8}"/>
          </ac:spMkLst>
        </pc:spChg>
        <pc:spChg chg="del mod">
          <ac:chgData name="Abe Archer" userId="d4445dc5-6f20-40b0-87cb-7f6ef4a3817f" providerId="ADAL" clId="{9B2A42CF-4BFB-2E48-BB95-02488C6D06B7}" dt="2024-02-21T17:02:40.994" v="186" actId="931"/>
          <ac:spMkLst>
            <pc:docMk/>
            <pc:sldMk cId="2302189351" sldId="259"/>
            <ac:spMk id="3" creationId="{F55412E1-DC08-7077-1C70-38C268F2D9BA}"/>
          </ac:spMkLst>
        </pc:spChg>
        <pc:spChg chg="add del">
          <ac:chgData name="Abe Archer" userId="d4445dc5-6f20-40b0-87cb-7f6ef4a3817f" providerId="ADAL" clId="{9B2A42CF-4BFB-2E48-BB95-02488C6D06B7}" dt="2024-02-21T17:02:47.860" v="187" actId="26606"/>
          <ac:spMkLst>
            <pc:docMk/>
            <pc:sldMk cId="2302189351" sldId="259"/>
            <ac:spMk id="8" creationId="{063F27BC-7079-4FF7-8F7C-ABC82FA3C247}"/>
          </ac:spMkLst>
        </pc:spChg>
        <pc:spChg chg="add del">
          <ac:chgData name="Abe Archer" userId="d4445dc5-6f20-40b0-87cb-7f6ef4a3817f" providerId="ADAL" clId="{9B2A42CF-4BFB-2E48-BB95-02488C6D06B7}" dt="2024-02-22T14:48:44.252" v="256" actId="26606"/>
          <ac:spMkLst>
            <pc:docMk/>
            <pc:sldMk cId="2302189351" sldId="259"/>
            <ac:spMk id="17" creationId="{19F9BF86-FE94-4517-B97D-026C7515E589}"/>
          </ac:spMkLst>
        </pc:spChg>
        <pc:spChg chg="add del">
          <ac:chgData name="Abe Archer" userId="d4445dc5-6f20-40b0-87cb-7f6ef4a3817f" providerId="ADAL" clId="{9B2A42CF-4BFB-2E48-BB95-02488C6D06B7}" dt="2024-02-22T14:48:44.242" v="255" actId="26606"/>
          <ac:spMkLst>
            <pc:docMk/>
            <pc:sldMk cId="2302189351" sldId="259"/>
            <ac:spMk id="23" creationId="{3C724FD6-4D94-D11A-CDCE-9633E456CA83}"/>
          </ac:spMkLst>
        </pc:spChg>
        <pc:spChg chg="add del">
          <ac:chgData name="Abe Archer" userId="d4445dc5-6f20-40b0-87cb-7f6ef4a3817f" providerId="ADAL" clId="{9B2A42CF-4BFB-2E48-BB95-02488C6D06B7}" dt="2024-02-22T14:48:24.026" v="253" actId="26606"/>
          <ac:spMkLst>
            <pc:docMk/>
            <pc:sldMk cId="2302189351" sldId="259"/>
            <ac:spMk id="26" creationId="{19F9BF86-FE94-4517-B97D-026C7515E589}"/>
          </ac:spMkLst>
        </pc:spChg>
        <pc:spChg chg="add del">
          <ac:chgData name="Abe Archer" userId="d4445dc5-6f20-40b0-87cb-7f6ef4a3817f" providerId="ADAL" clId="{9B2A42CF-4BFB-2E48-BB95-02488C6D06B7}" dt="2024-02-22T14:48:44.242" v="255" actId="26606"/>
          <ac:spMkLst>
            <pc:docMk/>
            <pc:sldMk cId="2302189351" sldId="259"/>
            <ac:spMk id="30" creationId="{744CAA32-F237-419C-A2DD-43C28D920D3C}"/>
          </ac:spMkLst>
        </pc:spChg>
        <pc:spChg chg="add">
          <ac:chgData name="Abe Archer" userId="d4445dc5-6f20-40b0-87cb-7f6ef4a3817f" providerId="ADAL" clId="{9B2A42CF-4BFB-2E48-BB95-02488C6D06B7}" dt="2024-02-22T14:48:44.252" v="256" actId="26606"/>
          <ac:spMkLst>
            <pc:docMk/>
            <pc:sldMk cId="2302189351" sldId="259"/>
            <ac:spMk id="33" creationId="{DBDA151C-5770-45E4-AAFF-59E7F403866D}"/>
          </ac:spMkLst>
        </pc:spChg>
        <pc:spChg chg="add">
          <ac:chgData name="Abe Archer" userId="d4445dc5-6f20-40b0-87cb-7f6ef4a3817f" providerId="ADAL" clId="{9B2A42CF-4BFB-2E48-BB95-02488C6D06B7}" dt="2024-02-22T14:48:44.252" v="256" actId="26606"/>
          <ac:spMkLst>
            <pc:docMk/>
            <pc:sldMk cId="2302189351" sldId="259"/>
            <ac:spMk id="34" creationId="{75A35E73-BBCC-E684-099C-97DF0BCCD791}"/>
          </ac:spMkLst>
        </pc:spChg>
        <pc:picChg chg="add del mod">
          <ac:chgData name="Abe Archer" userId="d4445dc5-6f20-40b0-87cb-7f6ef4a3817f" providerId="ADAL" clId="{9B2A42CF-4BFB-2E48-BB95-02488C6D06B7}" dt="2024-02-22T17:27:05.901" v="333" actId="478"/>
          <ac:picMkLst>
            <pc:docMk/>
            <pc:sldMk cId="2302189351" sldId="259"/>
            <ac:picMk id="4" creationId="{9B9D3EB4-486D-9E29-745F-C67A3B3C4F07}"/>
          </ac:picMkLst>
        </pc:picChg>
        <pc:picChg chg="add del mod ord">
          <ac:chgData name="Abe Archer" userId="d4445dc5-6f20-40b0-87cb-7f6ef4a3817f" providerId="ADAL" clId="{9B2A42CF-4BFB-2E48-BB95-02488C6D06B7}" dt="2024-02-22T17:27:23.794" v="334" actId="21"/>
          <ac:picMkLst>
            <pc:docMk/>
            <pc:sldMk cId="2302189351" sldId="259"/>
            <ac:picMk id="5" creationId="{D016674E-6F99-F00F-8539-AA8D9422BBE1}"/>
          </ac:picMkLst>
        </pc:picChg>
        <pc:picChg chg="add del mod ord">
          <ac:chgData name="Abe Archer" userId="d4445dc5-6f20-40b0-87cb-7f6ef4a3817f" providerId="ADAL" clId="{9B2A42CF-4BFB-2E48-BB95-02488C6D06B7}" dt="2024-02-22T17:27:25.553" v="335" actId="21"/>
          <ac:picMkLst>
            <pc:docMk/>
            <pc:sldMk cId="2302189351" sldId="259"/>
            <ac:picMk id="7" creationId="{EFF80551-564B-075E-9DDC-67BA0EF85996}"/>
          </ac:picMkLst>
        </pc:picChg>
        <pc:cxnChg chg="add del">
          <ac:chgData name="Abe Archer" userId="d4445dc5-6f20-40b0-87cb-7f6ef4a3817f" providerId="ADAL" clId="{9B2A42CF-4BFB-2E48-BB95-02488C6D06B7}" dt="2024-02-21T17:02:47.860" v="187" actId="26606"/>
          <ac:cxnSpMkLst>
            <pc:docMk/>
            <pc:sldMk cId="2302189351" sldId="259"/>
            <ac:cxnSpMk id="10" creationId="{61AF2F3F-06F0-42E3-8F72-36BEDCB694FC}"/>
          </ac:cxnSpMkLst>
        </pc:cxnChg>
        <pc:cxnChg chg="add del">
          <ac:chgData name="Abe Archer" userId="d4445dc5-6f20-40b0-87cb-7f6ef4a3817f" providerId="ADAL" clId="{9B2A42CF-4BFB-2E48-BB95-02488C6D06B7}" dt="2024-02-22T14:48:44.252" v="256" actId="26606"/>
          <ac:cxnSpMkLst>
            <pc:docMk/>
            <pc:sldMk cId="2302189351" sldId="259"/>
            <ac:cxnSpMk id="15" creationId="{F209B62C-3402-4623-9A7C-AA048B56F8C3}"/>
          </ac:cxnSpMkLst>
        </pc:cxnChg>
        <pc:cxnChg chg="add del">
          <ac:chgData name="Abe Archer" userId="d4445dc5-6f20-40b0-87cb-7f6ef4a3817f" providerId="ADAL" clId="{9B2A42CF-4BFB-2E48-BB95-02488C6D06B7}" dt="2024-02-22T14:48:44.252" v="256" actId="26606"/>
          <ac:cxnSpMkLst>
            <pc:docMk/>
            <pc:sldMk cId="2302189351" sldId="259"/>
            <ac:cxnSpMk id="19" creationId="{59D7B6BE-A4E0-4483-BEC5-493AC3E5D2AD}"/>
          </ac:cxnSpMkLst>
        </pc:cxnChg>
        <pc:cxnChg chg="add del">
          <ac:chgData name="Abe Archer" userId="d4445dc5-6f20-40b0-87cb-7f6ef4a3817f" providerId="ADAL" clId="{9B2A42CF-4BFB-2E48-BB95-02488C6D06B7}" dt="2024-02-22T14:48:24.026" v="253" actId="26606"/>
          <ac:cxnSpMkLst>
            <pc:docMk/>
            <pc:sldMk cId="2302189351" sldId="259"/>
            <ac:cxnSpMk id="24" creationId="{F209B62C-3402-4623-9A7C-AA048B56F8C3}"/>
          </ac:cxnSpMkLst>
        </pc:cxnChg>
        <pc:cxnChg chg="add del">
          <ac:chgData name="Abe Archer" userId="d4445dc5-6f20-40b0-87cb-7f6ef4a3817f" providerId="ADAL" clId="{9B2A42CF-4BFB-2E48-BB95-02488C6D06B7}" dt="2024-02-22T14:48:24.026" v="253" actId="26606"/>
          <ac:cxnSpMkLst>
            <pc:docMk/>
            <pc:sldMk cId="2302189351" sldId="259"/>
            <ac:cxnSpMk id="28" creationId="{8CED01B4-40F2-4CAE-8062-1D4CE8454C35}"/>
          </ac:cxnSpMkLst>
        </pc:cxnChg>
        <pc:cxnChg chg="add del">
          <ac:chgData name="Abe Archer" userId="d4445dc5-6f20-40b0-87cb-7f6ef4a3817f" providerId="ADAL" clId="{9B2A42CF-4BFB-2E48-BB95-02488C6D06B7}" dt="2024-02-22T14:48:44.242" v="255" actId="26606"/>
          <ac:cxnSpMkLst>
            <pc:docMk/>
            <pc:sldMk cId="2302189351" sldId="259"/>
            <ac:cxnSpMk id="31" creationId="{88D00D77-D299-4699-8F8E-BD436FF71518}"/>
          </ac:cxnSpMkLst>
        </pc:cxnChg>
        <pc:cxnChg chg="add">
          <ac:chgData name="Abe Archer" userId="d4445dc5-6f20-40b0-87cb-7f6ef4a3817f" providerId="ADAL" clId="{9B2A42CF-4BFB-2E48-BB95-02488C6D06B7}" dt="2024-02-22T14:48:44.252" v="256" actId="26606"/>
          <ac:cxnSpMkLst>
            <pc:docMk/>
            <pc:sldMk cId="2302189351" sldId="259"/>
            <ac:cxnSpMk id="35" creationId="{B209265E-E0D7-493B-97CE-2263D50C3F0A}"/>
          </ac:cxnSpMkLst>
        </pc:cxnChg>
      </pc:sldChg>
      <pc:sldChg chg="modSp new mod">
        <pc:chgData name="Abe Archer" userId="d4445dc5-6f20-40b0-87cb-7f6ef4a3817f" providerId="ADAL" clId="{9B2A42CF-4BFB-2E48-BB95-02488C6D06B7}" dt="2024-02-22T16:50:13.027" v="304" actId="20577"/>
        <pc:sldMkLst>
          <pc:docMk/>
          <pc:sldMk cId="4045389403" sldId="260"/>
        </pc:sldMkLst>
        <pc:spChg chg="mod">
          <ac:chgData name="Abe Archer" userId="d4445dc5-6f20-40b0-87cb-7f6ef4a3817f" providerId="ADAL" clId="{9B2A42CF-4BFB-2E48-BB95-02488C6D06B7}" dt="2024-02-22T16:50:13.027" v="304" actId="20577"/>
          <ac:spMkLst>
            <pc:docMk/>
            <pc:sldMk cId="4045389403" sldId="260"/>
            <ac:spMk id="2" creationId="{B088E9A6-19EB-4A6A-12BC-EC2819D2B065}"/>
          </ac:spMkLst>
        </pc:spChg>
      </pc:sldChg>
      <pc:sldChg chg="addSp delSp modSp new mod setBg">
        <pc:chgData name="Abe Archer" userId="d4445dc5-6f20-40b0-87cb-7f6ef4a3817f" providerId="ADAL" clId="{9B2A42CF-4BFB-2E48-BB95-02488C6D06B7}" dt="2024-02-22T20:58:26.392" v="1861" actId="20577"/>
        <pc:sldMkLst>
          <pc:docMk/>
          <pc:sldMk cId="3398911208" sldId="261"/>
        </pc:sldMkLst>
        <pc:spChg chg="mod">
          <ac:chgData name="Abe Archer" userId="d4445dc5-6f20-40b0-87cb-7f6ef4a3817f" providerId="ADAL" clId="{9B2A42CF-4BFB-2E48-BB95-02488C6D06B7}" dt="2024-02-22T20:57:09.397" v="1823" actId="26606"/>
          <ac:spMkLst>
            <pc:docMk/>
            <pc:sldMk cId="3398911208" sldId="261"/>
            <ac:spMk id="2" creationId="{59C67FCA-E965-B1FA-FEF5-2EC850919BE5}"/>
          </ac:spMkLst>
        </pc:spChg>
        <pc:spChg chg="add del mod">
          <ac:chgData name="Abe Archer" userId="d4445dc5-6f20-40b0-87cb-7f6ef4a3817f" providerId="ADAL" clId="{9B2A42CF-4BFB-2E48-BB95-02488C6D06B7}" dt="2024-02-22T20:57:09.397" v="1823" actId="26606"/>
          <ac:spMkLst>
            <pc:docMk/>
            <pc:sldMk cId="3398911208" sldId="261"/>
            <ac:spMk id="3" creationId="{B652C73E-60E7-9E9A-6063-8A09F5FB7D93}"/>
          </ac:spMkLst>
        </pc:spChg>
        <pc:spChg chg="add del">
          <ac:chgData name="Abe Archer" userId="d4445dc5-6f20-40b0-87cb-7f6ef4a3817f" providerId="ADAL" clId="{9B2A42CF-4BFB-2E48-BB95-02488C6D06B7}" dt="2024-02-22T20:57:09.364" v="1822" actId="26606"/>
          <ac:spMkLst>
            <pc:docMk/>
            <pc:sldMk cId="3398911208" sldId="261"/>
            <ac:spMk id="9" creationId="{DBDA151C-5770-45E4-AAFF-59E7F403866D}"/>
          </ac:spMkLst>
        </pc:spChg>
        <pc:spChg chg="add">
          <ac:chgData name="Abe Archer" userId="d4445dc5-6f20-40b0-87cb-7f6ef4a3817f" providerId="ADAL" clId="{9B2A42CF-4BFB-2E48-BB95-02488C6D06B7}" dt="2024-02-22T20:57:09.397" v="1823" actId="26606"/>
          <ac:spMkLst>
            <pc:docMk/>
            <pc:sldMk cId="3398911208" sldId="261"/>
            <ac:spMk id="13" creationId="{DBDA151C-5770-45E4-AAFF-59E7F403866D}"/>
          </ac:spMkLst>
        </pc:spChg>
        <pc:graphicFrameChg chg="add del">
          <ac:chgData name="Abe Archer" userId="d4445dc5-6f20-40b0-87cb-7f6ef4a3817f" providerId="ADAL" clId="{9B2A42CF-4BFB-2E48-BB95-02488C6D06B7}" dt="2024-02-22T20:57:09.364" v="1822" actId="26606"/>
          <ac:graphicFrameMkLst>
            <pc:docMk/>
            <pc:sldMk cId="3398911208" sldId="261"/>
            <ac:graphicFrameMk id="5" creationId="{D5DB2FFA-2E97-42AC-C423-CF3B1F06972D}"/>
          </ac:graphicFrameMkLst>
        </pc:graphicFrameChg>
        <pc:graphicFrameChg chg="add mod">
          <ac:chgData name="Abe Archer" userId="d4445dc5-6f20-40b0-87cb-7f6ef4a3817f" providerId="ADAL" clId="{9B2A42CF-4BFB-2E48-BB95-02488C6D06B7}" dt="2024-02-22T20:58:26.392" v="1861" actId="20577"/>
          <ac:graphicFrameMkLst>
            <pc:docMk/>
            <pc:sldMk cId="3398911208" sldId="261"/>
            <ac:graphicFrameMk id="15" creationId="{2DB5EE6A-E83B-3778-358B-DA087E270BA2}"/>
          </ac:graphicFrameMkLst>
        </pc:graphicFrameChg>
        <pc:cxnChg chg="add del">
          <ac:chgData name="Abe Archer" userId="d4445dc5-6f20-40b0-87cb-7f6ef4a3817f" providerId="ADAL" clId="{9B2A42CF-4BFB-2E48-BB95-02488C6D06B7}" dt="2024-02-22T20:57:09.364" v="1822" actId="26606"/>
          <ac:cxnSpMkLst>
            <pc:docMk/>
            <pc:sldMk cId="3398911208" sldId="261"/>
            <ac:cxnSpMk id="11" creationId="{E62D3963-2153-4637-96E6-E31BD2CE5D0D}"/>
          </ac:cxnSpMkLst>
        </pc:cxnChg>
        <pc:cxnChg chg="add">
          <ac:chgData name="Abe Archer" userId="d4445dc5-6f20-40b0-87cb-7f6ef4a3817f" providerId="ADAL" clId="{9B2A42CF-4BFB-2E48-BB95-02488C6D06B7}" dt="2024-02-22T20:57:09.397" v="1823" actId="26606"/>
          <ac:cxnSpMkLst>
            <pc:docMk/>
            <pc:sldMk cId="3398911208" sldId="261"/>
            <ac:cxnSpMk id="14" creationId="{B209265E-E0D7-493B-97CE-2263D50C3F0A}"/>
          </ac:cxnSpMkLst>
        </pc:cxnChg>
      </pc:sldChg>
      <pc:sldChg chg="addSp delSp modSp new mod setBg">
        <pc:chgData name="Abe Archer" userId="d4445dc5-6f20-40b0-87cb-7f6ef4a3817f" providerId="ADAL" clId="{9B2A42CF-4BFB-2E48-BB95-02488C6D06B7}" dt="2024-02-23T16:22:58.156" v="2390" actId="26606"/>
        <pc:sldMkLst>
          <pc:docMk/>
          <pc:sldMk cId="3682666509" sldId="262"/>
        </pc:sldMkLst>
        <pc:spChg chg="mod">
          <ac:chgData name="Abe Archer" userId="d4445dc5-6f20-40b0-87cb-7f6ef4a3817f" providerId="ADAL" clId="{9B2A42CF-4BFB-2E48-BB95-02488C6D06B7}" dt="2024-02-23T16:22:58.156" v="2390" actId="26606"/>
          <ac:spMkLst>
            <pc:docMk/>
            <pc:sldMk cId="3682666509" sldId="262"/>
            <ac:spMk id="2" creationId="{04785269-7F7D-0278-AE43-8313A6AD7E0B}"/>
          </ac:spMkLst>
        </pc:spChg>
        <pc:spChg chg="del mod">
          <ac:chgData name="Abe Archer" userId="d4445dc5-6f20-40b0-87cb-7f6ef4a3817f" providerId="ADAL" clId="{9B2A42CF-4BFB-2E48-BB95-02488C6D06B7}" dt="2024-02-22T20:56:49.972" v="1820" actId="26606"/>
          <ac:spMkLst>
            <pc:docMk/>
            <pc:sldMk cId="3682666509" sldId="262"/>
            <ac:spMk id="3" creationId="{A7272865-073E-EB98-95AA-07F54534CE87}"/>
          </ac:spMkLst>
        </pc:spChg>
        <pc:spChg chg="add del mod">
          <ac:chgData name="Abe Archer" userId="d4445dc5-6f20-40b0-87cb-7f6ef4a3817f" providerId="ADAL" clId="{9B2A42CF-4BFB-2E48-BB95-02488C6D06B7}" dt="2024-02-22T20:50:24.868" v="1313" actId="478"/>
          <ac:spMkLst>
            <pc:docMk/>
            <pc:sldMk cId="3682666509" sldId="262"/>
            <ac:spMk id="4" creationId="{44EAC122-EFC5-5B02-603E-A06415BC0402}"/>
          </ac:spMkLst>
        </pc:spChg>
        <pc:spChg chg="add del">
          <ac:chgData name="Abe Archer" userId="d4445dc5-6f20-40b0-87cb-7f6ef4a3817f" providerId="ADAL" clId="{9B2A42CF-4BFB-2E48-BB95-02488C6D06B7}" dt="2024-02-23T16:22:58.156" v="2390" actId="26606"/>
          <ac:spMkLst>
            <pc:docMk/>
            <pc:sldMk cId="3682666509" sldId="262"/>
            <ac:spMk id="9" creationId="{DBDA151C-5770-45E4-AAFF-59E7F403866D}"/>
          </ac:spMkLst>
        </pc:spChg>
        <pc:spChg chg="add del">
          <ac:chgData name="Abe Archer" userId="d4445dc5-6f20-40b0-87cb-7f6ef4a3817f" providerId="ADAL" clId="{9B2A42CF-4BFB-2E48-BB95-02488C6D06B7}" dt="2024-02-23T16:22:58.109" v="2389" actId="26606"/>
          <ac:spMkLst>
            <pc:docMk/>
            <pc:sldMk cId="3682666509" sldId="262"/>
            <ac:spMk id="16" creationId="{DBDA151C-5770-45E4-AAFF-59E7F403866D}"/>
          </ac:spMkLst>
        </pc:spChg>
        <pc:spChg chg="add">
          <ac:chgData name="Abe Archer" userId="d4445dc5-6f20-40b0-87cb-7f6ef4a3817f" providerId="ADAL" clId="{9B2A42CF-4BFB-2E48-BB95-02488C6D06B7}" dt="2024-02-23T16:22:58.156" v="2390" actId="26606"/>
          <ac:spMkLst>
            <pc:docMk/>
            <pc:sldMk cId="3682666509" sldId="262"/>
            <ac:spMk id="20" creationId="{21C69525-1BE4-4BA0-A23C-3BB6C162EFB9}"/>
          </ac:spMkLst>
        </pc:spChg>
        <pc:graphicFrameChg chg="add mod modGraphic">
          <ac:chgData name="Abe Archer" userId="d4445dc5-6f20-40b0-87cb-7f6ef4a3817f" providerId="ADAL" clId="{9B2A42CF-4BFB-2E48-BB95-02488C6D06B7}" dt="2024-02-23T16:22:58.156" v="2390" actId="26606"/>
          <ac:graphicFrameMkLst>
            <pc:docMk/>
            <pc:sldMk cId="3682666509" sldId="262"/>
            <ac:graphicFrameMk id="6" creationId="{686CF234-74CC-059A-CA58-6E3F6A097609}"/>
          </ac:graphicFrameMkLst>
        </pc:graphicFrameChg>
        <pc:picChg chg="add del mod">
          <ac:chgData name="Abe Archer" userId="d4445dc5-6f20-40b0-87cb-7f6ef4a3817f" providerId="ADAL" clId="{9B2A42CF-4BFB-2E48-BB95-02488C6D06B7}" dt="2024-02-22T20:56:38.262" v="1819" actId="478"/>
          <ac:picMkLst>
            <pc:docMk/>
            <pc:sldMk cId="3682666509" sldId="262"/>
            <ac:picMk id="5" creationId="{ABEEEED7-46C1-676F-4FD6-7BBAB8703A14}"/>
          </ac:picMkLst>
        </pc:picChg>
        <pc:cxnChg chg="add del">
          <ac:chgData name="Abe Archer" userId="d4445dc5-6f20-40b0-87cb-7f6ef4a3817f" providerId="ADAL" clId="{9B2A42CF-4BFB-2E48-BB95-02488C6D06B7}" dt="2024-02-23T16:22:58.156" v="2390" actId="26606"/>
          <ac:cxnSpMkLst>
            <pc:docMk/>
            <pc:sldMk cId="3682666509" sldId="262"/>
            <ac:cxnSpMk id="11" creationId="{B209265E-E0D7-493B-97CE-2263D50C3F0A}"/>
          </ac:cxnSpMkLst>
        </pc:cxnChg>
        <pc:cxnChg chg="add del">
          <ac:chgData name="Abe Archer" userId="d4445dc5-6f20-40b0-87cb-7f6ef4a3817f" providerId="ADAL" clId="{9B2A42CF-4BFB-2E48-BB95-02488C6D06B7}" dt="2024-02-23T16:22:58.109" v="2389" actId="26606"/>
          <ac:cxnSpMkLst>
            <pc:docMk/>
            <pc:sldMk cId="3682666509" sldId="262"/>
            <ac:cxnSpMk id="18" creationId="{E62D3963-2153-4637-96E6-E31BD2CE5D0D}"/>
          </ac:cxnSpMkLst>
        </pc:cxnChg>
        <pc:cxnChg chg="add">
          <ac:chgData name="Abe Archer" userId="d4445dc5-6f20-40b0-87cb-7f6ef4a3817f" providerId="ADAL" clId="{9B2A42CF-4BFB-2E48-BB95-02488C6D06B7}" dt="2024-02-23T16:22:58.156" v="2390" actId="26606"/>
          <ac:cxnSpMkLst>
            <pc:docMk/>
            <pc:sldMk cId="3682666509" sldId="262"/>
            <ac:cxnSpMk id="21" creationId="{B68AF875-C18B-4B48-AE4C-A63FD3CEFB11}"/>
          </ac:cxnSpMkLst>
        </pc:cxnChg>
      </pc:sldChg>
      <pc:sldChg chg="addSp delSp modSp new del mod">
        <pc:chgData name="Abe Archer" userId="d4445dc5-6f20-40b0-87cb-7f6ef4a3817f" providerId="ADAL" clId="{9B2A42CF-4BFB-2E48-BB95-02488C6D06B7}" dt="2024-02-22T21:14:59.461" v="2090" actId="2696"/>
        <pc:sldMkLst>
          <pc:docMk/>
          <pc:sldMk cId="3324986839" sldId="263"/>
        </pc:sldMkLst>
        <pc:spChg chg="mod">
          <ac:chgData name="Abe Archer" userId="d4445dc5-6f20-40b0-87cb-7f6ef4a3817f" providerId="ADAL" clId="{9B2A42CF-4BFB-2E48-BB95-02488C6D06B7}" dt="2024-02-22T17:01:57.437" v="329" actId="20577"/>
          <ac:spMkLst>
            <pc:docMk/>
            <pc:sldMk cId="3324986839" sldId="263"/>
            <ac:spMk id="2" creationId="{AA4089B0-66E2-9500-E9B3-7EFEECD21CED}"/>
          </ac:spMkLst>
        </pc:spChg>
        <pc:spChg chg="del">
          <ac:chgData name="Abe Archer" userId="d4445dc5-6f20-40b0-87cb-7f6ef4a3817f" providerId="ADAL" clId="{9B2A42CF-4BFB-2E48-BB95-02488C6D06B7}" dt="2024-02-22T17:26:15.844" v="330" actId="931"/>
          <ac:spMkLst>
            <pc:docMk/>
            <pc:sldMk cId="3324986839" sldId="263"/>
            <ac:spMk id="3" creationId="{0983F061-1DD4-A670-EC49-2234EB5AC38E}"/>
          </ac:spMkLst>
        </pc:spChg>
        <pc:spChg chg="add mod">
          <ac:chgData name="Abe Archer" userId="d4445dc5-6f20-40b0-87cb-7f6ef4a3817f" providerId="ADAL" clId="{9B2A42CF-4BFB-2E48-BB95-02488C6D06B7}" dt="2024-02-22T17:28:46.569" v="403" actId="1076"/>
          <ac:spMkLst>
            <pc:docMk/>
            <pc:sldMk cId="3324986839" sldId="263"/>
            <ac:spMk id="8" creationId="{537308CA-2AC7-268E-C8B1-DA79EDC6101A}"/>
          </ac:spMkLst>
        </pc:spChg>
        <pc:picChg chg="add mod">
          <ac:chgData name="Abe Archer" userId="d4445dc5-6f20-40b0-87cb-7f6ef4a3817f" providerId="ADAL" clId="{9B2A42CF-4BFB-2E48-BB95-02488C6D06B7}" dt="2024-02-22T17:46:29.613" v="575" actId="1076"/>
          <ac:picMkLst>
            <pc:docMk/>
            <pc:sldMk cId="3324986839" sldId="263"/>
            <ac:picMk id="4" creationId="{C6CC241E-86D8-5FA8-08B6-DC92C65FAAED}"/>
          </ac:picMkLst>
        </pc:picChg>
        <pc:picChg chg="add mod">
          <ac:chgData name="Abe Archer" userId="d4445dc5-6f20-40b0-87cb-7f6ef4a3817f" providerId="ADAL" clId="{9B2A42CF-4BFB-2E48-BB95-02488C6D06B7}" dt="2024-02-22T17:26:19.530" v="332" actId="1076"/>
          <ac:picMkLst>
            <pc:docMk/>
            <pc:sldMk cId="3324986839" sldId="263"/>
            <ac:picMk id="6" creationId="{42886062-5A4F-79BD-0DBD-F99C75C47714}"/>
          </ac:picMkLst>
        </pc:picChg>
        <pc:picChg chg="add mod">
          <ac:chgData name="Abe Archer" userId="d4445dc5-6f20-40b0-87cb-7f6ef4a3817f" providerId="ADAL" clId="{9B2A42CF-4BFB-2E48-BB95-02488C6D06B7}" dt="2024-02-22T17:30:32.037" v="412" actId="14100"/>
          <ac:picMkLst>
            <pc:docMk/>
            <pc:sldMk cId="3324986839" sldId="263"/>
            <ac:picMk id="7" creationId="{2857933B-1850-BE50-FA59-63A27B698544}"/>
          </ac:picMkLst>
        </pc:picChg>
        <pc:picChg chg="add mod">
          <ac:chgData name="Abe Archer" userId="d4445dc5-6f20-40b0-87cb-7f6ef4a3817f" providerId="ADAL" clId="{9B2A42CF-4BFB-2E48-BB95-02488C6D06B7}" dt="2024-02-22T17:29:40.709" v="411" actId="14100"/>
          <ac:picMkLst>
            <pc:docMk/>
            <pc:sldMk cId="3324986839" sldId="263"/>
            <ac:picMk id="10" creationId="{96F26B76-659A-0208-FB8D-1E567D39220D}"/>
          </ac:picMkLst>
        </pc:picChg>
        <pc:picChg chg="add mod">
          <ac:chgData name="Abe Archer" userId="d4445dc5-6f20-40b0-87cb-7f6ef4a3817f" providerId="ADAL" clId="{9B2A42CF-4BFB-2E48-BB95-02488C6D06B7}" dt="2024-02-22T17:46:50.220" v="578" actId="1076"/>
          <ac:picMkLst>
            <pc:docMk/>
            <pc:sldMk cId="3324986839" sldId="263"/>
            <ac:picMk id="12" creationId="{8A1A55CF-D49B-9095-E8C6-82AA6EF02C53}"/>
          </ac:picMkLst>
        </pc:picChg>
      </pc:sldChg>
      <pc:sldChg chg="modSp">
        <pc:chgData name="Abe Archer" userId="d4445dc5-6f20-40b0-87cb-7f6ef4a3817f" providerId="ADAL" clId="{9B2A42CF-4BFB-2E48-BB95-02488C6D06B7}" dt="2024-02-22T17:29:29.365" v="408" actId="931"/>
        <pc:sldMkLst>
          <pc:docMk/>
          <pc:sldMk cId="377931532" sldId="264"/>
        </pc:sldMkLst>
        <pc:spChg chg="mod">
          <ac:chgData name="Abe Archer" userId="d4445dc5-6f20-40b0-87cb-7f6ef4a3817f" providerId="ADAL" clId="{9B2A42CF-4BFB-2E48-BB95-02488C6D06B7}" dt="2024-02-22T17:29:29.365" v="408" actId="931"/>
          <ac:spMkLst>
            <pc:docMk/>
            <pc:sldMk cId="377931532" sldId="264"/>
            <ac:spMk id="3" creationId="{8B51B0D0-FB1B-D62F-F448-D18B29F6201A}"/>
          </ac:spMkLst>
        </pc:spChg>
      </pc:sldChg>
      <pc:sldChg chg="add">
        <pc:chgData name="Abe Archer" userId="d4445dc5-6f20-40b0-87cb-7f6ef4a3817f" providerId="ADAL" clId="{9B2A42CF-4BFB-2E48-BB95-02488C6D06B7}" dt="2024-02-22T17:29:29.365" v="408" actId="931"/>
        <pc:sldMkLst>
          <pc:docMk/>
          <pc:sldMk cId="3262125583" sldId="265"/>
        </pc:sldMkLst>
      </pc:sldChg>
      <pc:sldChg chg="addSp modSp new mod">
        <pc:chgData name="Abe Archer" userId="d4445dc5-6f20-40b0-87cb-7f6ef4a3817f" providerId="ADAL" clId="{9B2A42CF-4BFB-2E48-BB95-02488C6D06B7}" dt="2024-02-23T15:04:57.176" v="2092" actId="1076"/>
        <pc:sldMkLst>
          <pc:docMk/>
          <pc:sldMk cId="3705926572" sldId="267"/>
        </pc:sldMkLst>
        <pc:spChg chg="mod">
          <ac:chgData name="Abe Archer" userId="d4445dc5-6f20-40b0-87cb-7f6ef4a3817f" providerId="ADAL" clId="{9B2A42CF-4BFB-2E48-BB95-02488C6D06B7}" dt="2024-02-22T17:37:17.206" v="463" actId="20577"/>
          <ac:spMkLst>
            <pc:docMk/>
            <pc:sldMk cId="3705926572" sldId="267"/>
            <ac:spMk id="2" creationId="{FC0E80BF-B4F6-524F-5185-AF2B4A5D1065}"/>
          </ac:spMkLst>
        </pc:spChg>
        <pc:spChg chg="mod">
          <ac:chgData name="Abe Archer" userId="d4445dc5-6f20-40b0-87cb-7f6ef4a3817f" providerId="ADAL" clId="{9B2A42CF-4BFB-2E48-BB95-02488C6D06B7}" dt="2024-02-22T17:40:13.614" v="561" actId="20577"/>
          <ac:spMkLst>
            <pc:docMk/>
            <pc:sldMk cId="3705926572" sldId="267"/>
            <ac:spMk id="3" creationId="{40E7793F-C860-007E-ADFB-0710AB97387A}"/>
          </ac:spMkLst>
        </pc:spChg>
        <pc:picChg chg="add mod">
          <ac:chgData name="Abe Archer" userId="d4445dc5-6f20-40b0-87cb-7f6ef4a3817f" providerId="ADAL" clId="{9B2A42CF-4BFB-2E48-BB95-02488C6D06B7}" dt="2024-02-23T15:04:57.176" v="2092" actId="1076"/>
          <ac:picMkLst>
            <pc:docMk/>
            <pc:sldMk cId="3705926572" sldId="267"/>
            <ac:picMk id="5" creationId="{917EB21C-65BC-DE8F-9D45-981D017AFD03}"/>
          </ac:picMkLst>
        </pc:picChg>
      </pc:sldChg>
      <pc:sldChg chg="modSp">
        <pc:chgData name="Abe Archer" userId="d4445dc5-6f20-40b0-87cb-7f6ef4a3817f" providerId="ADAL" clId="{9B2A42CF-4BFB-2E48-BB95-02488C6D06B7}" dt="2024-02-22T17:46:44.235" v="576" actId="931"/>
        <pc:sldMkLst>
          <pc:docMk/>
          <pc:sldMk cId="3292026655" sldId="268"/>
        </pc:sldMkLst>
        <pc:picChg chg="mod">
          <ac:chgData name="Abe Archer" userId="d4445dc5-6f20-40b0-87cb-7f6ef4a3817f" providerId="ADAL" clId="{9B2A42CF-4BFB-2E48-BB95-02488C6D06B7}" dt="2024-02-22T17:46:44.235" v="576" actId="931"/>
          <ac:picMkLst>
            <pc:docMk/>
            <pc:sldMk cId="3292026655" sldId="268"/>
            <ac:picMk id="8" creationId="{1013A8E3-467B-2575-5D39-78F8D0C077EA}"/>
          </ac:picMkLst>
        </pc:picChg>
      </pc:sldChg>
      <pc:sldChg chg="addSp delSp modSp new mod setBg">
        <pc:chgData name="Abe Archer" userId="d4445dc5-6f20-40b0-87cb-7f6ef4a3817f" providerId="ADAL" clId="{9B2A42CF-4BFB-2E48-BB95-02488C6D06B7}" dt="2024-02-29T18:30:10.972" v="2392" actId="21"/>
        <pc:sldMkLst>
          <pc:docMk/>
          <pc:sldMk cId="3527024625" sldId="269"/>
        </pc:sldMkLst>
        <pc:spChg chg="mod">
          <ac:chgData name="Abe Archer" userId="d4445dc5-6f20-40b0-87cb-7f6ef4a3817f" providerId="ADAL" clId="{9B2A42CF-4BFB-2E48-BB95-02488C6D06B7}" dt="2024-02-22T17:48:24.562" v="593" actId="26606"/>
          <ac:spMkLst>
            <pc:docMk/>
            <pc:sldMk cId="3527024625" sldId="269"/>
            <ac:spMk id="2" creationId="{BBB27BC1-D386-CCF1-BF39-4250A67DDF73}"/>
          </ac:spMkLst>
        </pc:spChg>
        <pc:spChg chg="mod">
          <ac:chgData name="Abe Archer" userId="d4445dc5-6f20-40b0-87cb-7f6ef4a3817f" providerId="ADAL" clId="{9B2A42CF-4BFB-2E48-BB95-02488C6D06B7}" dt="2024-02-22T20:39:08.034" v="925" actId="20577"/>
          <ac:spMkLst>
            <pc:docMk/>
            <pc:sldMk cId="3527024625" sldId="269"/>
            <ac:spMk id="3" creationId="{DC16E292-5DA8-6D6E-5F72-F374EB0DF0DB}"/>
          </ac:spMkLst>
        </pc:spChg>
        <pc:spChg chg="add del mod">
          <ac:chgData name="Abe Archer" userId="d4445dc5-6f20-40b0-87cb-7f6ef4a3817f" providerId="ADAL" clId="{9B2A42CF-4BFB-2E48-BB95-02488C6D06B7}" dt="2024-02-22T17:54:15.897" v="815"/>
          <ac:spMkLst>
            <pc:docMk/>
            <pc:sldMk cId="3527024625" sldId="269"/>
            <ac:spMk id="7" creationId="{A738CCD6-152E-8A57-2AD8-9A094A71CA01}"/>
          </ac:spMkLst>
        </pc:spChg>
        <pc:spChg chg="add mod">
          <ac:chgData name="Abe Archer" userId="d4445dc5-6f20-40b0-87cb-7f6ef4a3817f" providerId="ADAL" clId="{9B2A42CF-4BFB-2E48-BB95-02488C6D06B7}" dt="2024-02-22T17:58:45.165" v="871" actId="1076"/>
          <ac:spMkLst>
            <pc:docMk/>
            <pc:sldMk cId="3527024625" sldId="269"/>
            <ac:spMk id="8" creationId="{2040F39D-17B4-09F1-57AF-6E95D2F728D2}"/>
          </ac:spMkLst>
        </pc:spChg>
        <pc:spChg chg="add">
          <ac:chgData name="Abe Archer" userId="d4445dc5-6f20-40b0-87cb-7f6ef4a3817f" providerId="ADAL" clId="{9B2A42CF-4BFB-2E48-BB95-02488C6D06B7}" dt="2024-02-22T17:48:24.562" v="593" actId="26606"/>
          <ac:spMkLst>
            <pc:docMk/>
            <pc:sldMk cId="3527024625" sldId="269"/>
            <ac:spMk id="10" creationId="{744CAA32-F237-419C-A2DD-43C28D920D3C}"/>
          </ac:spMkLst>
        </pc:spChg>
        <pc:spChg chg="add mod">
          <ac:chgData name="Abe Archer" userId="d4445dc5-6f20-40b0-87cb-7f6ef4a3817f" providerId="ADAL" clId="{9B2A42CF-4BFB-2E48-BB95-02488C6D06B7}" dt="2024-02-22T17:58:16.030" v="867" actId="1076"/>
          <ac:spMkLst>
            <pc:docMk/>
            <pc:sldMk cId="3527024625" sldId="269"/>
            <ac:spMk id="11" creationId="{52DC3262-65CD-631B-1064-B53DA083825A}"/>
          </ac:spMkLst>
        </pc:spChg>
        <pc:picChg chg="add del mod ord">
          <ac:chgData name="Abe Archer" userId="d4445dc5-6f20-40b0-87cb-7f6ef4a3817f" providerId="ADAL" clId="{9B2A42CF-4BFB-2E48-BB95-02488C6D06B7}" dt="2024-02-22T17:48:27.409" v="594" actId="478"/>
          <ac:picMkLst>
            <pc:docMk/>
            <pc:sldMk cId="3527024625" sldId="269"/>
            <ac:picMk id="4" creationId="{B29B2ECA-1BFD-D180-6E18-F93B73459E41}"/>
          </ac:picMkLst>
        </pc:picChg>
        <pc:picChg chg="add del mod">
          <ac:chgData name="Abe Archer" userId="d4445dc5-6f20-40b0-87cb-7f6ef4a3817f" providerId="ADAL" clId="{9B2A42CF-4BFB-2E48-BB95-02488C6D06B7}" dt="2024-02-29T18:30:10.972" v="2392" actId="21"/>
          <ac:picMkLst>
            <pc:docMk/>
            <pc:sldMk cId="3527024625" sldId="269"/>
            <ac:picMk id="4" creationId="{E2739F45-B503-C24F-0A39-FAF02F2FE154}"/>
          </ac:picMkLst>
        </pc:picChg>
        <pc:picChg chg="add mod">
          <ac:chgData name="Abe Archer" userId="d4445dc5-6f20-40b0-87cb-7f6ef4a3817f" providerId="ADAL" clId="{9B2A42CF-4BFB-2E48-BB95-02488C6D06B7}" dt="2024-02-22T17:58:50.850" v="872" actId="1076"/>
          <ac:picMkLst>
            <pc:docMk/>
            <pc:sldMk cId="3527024625" sldId="269"/>
            <ac:picMk id="5" creationId="{0630452A-5AD9-097E-0617-F2F69E4F2815}"/>
          </ac:picMkLst>
        </pc:picChg>
        <pc:picChg chg="add del mod">
          <ac:chgData name="Abe Archer" userId="d4445dc5-6f20-40b0-87cb-7f6ef4a3817f" providerId="ADAL" clId="{9B2A42CF-4BFB-2E48-BB95-02488C6D06B7}" dt="2024-02-22T17:49:03.067" v="598" actId="478"/>
          <ac:picMkLst>
            <pc:docMk/>
            <pc:sldMk cId="3527024625" sldId="269"/>
            <ac:picMk id="6" creationId="{84225901-1034-4D78-1829-0BEF2085FBCF}"/>
          </ac:picMkLst>
        </pc:picChg>
        <pc:picChg chg="add mod">
          <ac:chgData name="Abe Archer" userId="d4445dc5-6f20-40b0-87cb-7f6ef4a3817f" providerId="ADAL" clId="{9B2A42CF-4BFB-2E48-BB95-02488C6D06B7}" dt="2024-02-22T17:57:46.689" v="864" actId="14100"/>
          <ac:picMkLst>
            <pc:docMk/>
            <pc:sldMk cId="3527024625" sldId="269"/>
            <ac:picMk id="9" creationId="{3C19E21A-9C67-2C54-55A4-48647282FC3D}"/>
          </ac:picMkLst>
        </pc:picChg>
        <pc:cxnChg chg="add">
          <ac:chgData name="Abe Archer" userId="d4445dc5-6f20-40b0-87cb-7f6ef4a3817f" providerId="ADAL" clId="{9B2A42CF-4BFB-2E48-BB95-02488C6D06B7}" dt="2024-02-22T17:48:24.562" v="593" actId="26606"/>
          <ac:cxnSpMkLst>
            <pc:docMk/>
            <pc:sldMk cId="3527024625" sldId="269"/>
            <ac:cxnSpMk id="12" creationId="{753FE100-D0AB-4AE2-824B-60CFA31EC6A2}"/>
          </ac:cxnSpMkLst>
        </pc:cxnChg>
      </pc:sldChg>
      <pc:sldChg chg="addSp delSp modSp new mod">
        <pc:chgData name="Abe Archer" userId="d4445dc5-6f20-40b0-87cb-7f6ef4a3817f" providerId="ADAL" clId="{9B2A42CF-4BFB-2E48-BB95-02488C6D06B7}" dt="2024-02-29T19:08:05.401" v="2395" actId="1076"/>
        <pc:sldMkLst>
          <pc:docMk/>
          <pc:sldMk cId="255363167" sldId="277"/>
        </pc:sldMkLst>
        <pc:spChg chg="mod">
          <ac:chgData name="Abe Archer" userId="d4445dc5-6f20-40b0-87cb-7f6ef4a3817f" providerId="ADAL" clId="{9B2A42CF-4BFB-2E48-BB95-02488C6D06B7}" dt="2024-02-22T20:40:40.097" v="980" actId="20577"/>
          <ac:spMkLst>
            <pc:docMk/>
            <pc:sldMk cId="255363167" sldId="277"/>
            <ac:spMk id="2" creationId="{FD7B7A0E-AADD-CF7E-DB59-1B6E99C1C6ED}"/>
          </ac:spMkLst>
        </pc:spChg>
        <pc:spChg chg="add mod">
          <ac:chgData name="Abe Archer" userId="d4445dc5-6f20-40b0-87cb-7f6ef4a3817f" providerId="ADAL" clId="{9B2A42CF-4BFB-2E48-BB95-02488C6D06B7}" dt="2024-02-22T20:44:21.274" v="1055" actId="1076"/>
          <ac:spMkLst>
            <pc:docMk/>
            <pc:sldMk cId="255363167" sldId="277"/>
            <ac:spMk id="6" creationId="{EFF899F2-9ABB-858E-6EAB-9AD957A3FB0F}"/>
          </ac:spMkLst>
        </pc:spChg>
        <pc:picChg chg="add del mod">
          <ac:chgData name="Abe Archer" userId="d4445dc5-6f20-40b0-87cb-7f6ef4a3817f" providerId="ADAL" clId="{9B2A42CF-4BFB-2E48-BB95-02488C6D06B7}" dt="2024-02-29T19:07:34.974" v="2393" actId="478"/>
          <ac:picMkLst>
            <pc:docMk/>
            <pc:sldMk cId="255363167" sldId="277"/>
            <ac:picMk id="4" creationId="{5479DE30-66E1-C6F8-7C99-60F1D8FF8863}"/>
          </ac:picMkLst>
        </pc:picChg>
        <pc:picChg chg="add mod">
          <ac:chgData name="Abe Archer" userId="d4445dc5-6f20-40b0-87cb-7f6ef4a3817f" providerId="ADAL" clId="{9B2A42CF-4BFB-2E48-BB95-02488C6D06B7}" dt="2024-02-22T20:41:11.178" v="985" actId="1076"/>
          <ac:picMkLst>
            <pc:docMk/>
            <pc:sldMk cId="255363167" sldId="277"/>
            <ac:picMk id="5" creationId="{706A35E9-8E69-4504-D421-6296425A141A}"/>
          </ac:picMkLst>
        </pc:picChg>
        <pc:picChg chg="add mod">
          <ac:chgData name="Abe Archer" userId="d4445dc5-6f20-40b0-87cb-7f6ef4a3817f" providerId="ADAL" clId="{9B2A42CF-4BFB-2E48-BB95-02488C6D06B7}" dt="2024-02-29T19:08:05.401" v="2395" actId="1076"/>
          <ac:picMkLst>
            <pc:docMk/>
            <pc:sldMk cId="255363167" sldId="277"/>
            <ac:picMk id="7" creationId="{56F3CD74-236F-EB95-6238-66CB3656A02F}"/>
          </ac:picMkLst>
        </pc:picChg>
      </pc:sldChg>
      <pc:sldChg chg="addSp delSp modSp new mod setBg">
        <pc:chgData name="Abe Archer" userId="d4445dc5-6f20-40b0-87cb-7f6ef4a3817f" providerId="ADAL" clId="{9B2A42CF-4BFB-2E48-BB95-02488C6D06B7}" dt="2024-02-23T15:07:22.920" v="2110" actId="14100"/>
        <pc:sldMkLst>
          <pc:docMk/>
          <pc:sldMk cId="2941302588" sldId="280"/>
        </pc:sldMkLst>
        <pc:spChg chg="mod">
          <ac:chgData name="Abe Archer" userId="d4445dc5-6f20-40b0-87cb-7f6ef4a3817f" providerId="ADAL" clId="{9B2A42CF-4BFB-2E48-BB95-02488C6D06B7}" dt="2024-02-22T20:43:35.726" v="1051" actId="26606"/>
          <ac:spMkLst>
            <pc:docMk/>
            <pc:sldMk cId="2941302588" sldId="280"/>
            <ac:spMk id="2" creationId="{5C62DBBC-8438-BB73-0AE0-CA3D2520EA5A}"/>
          </ac:spMkLst>
        </pc:spChg>
        <pc:spChg chg="mod">
          <ac:chgData name="Abe Archer" userId="d4445dc5-6f20-40b0-87cb-7f6ef4a3817f" providerId="ADAL" clId="{9B2A42CF-4BFB-2E48-BB95-02488C6D06B7}" dt="2024-02-23T15:06:57.171" v="2108" actId="20577"/>
          <ac:spMkLst>
            <pc:docMk/>
            <pc:sldMk cId="2941302588" sldId="280"/>
            <ac:spMk id="3" creationId="{094D21FC-AEAD-EF26-0506-C15CE4B9ACF3}"/>
          </ac:spMkLst>
        </pc:spChg>
        <pc:spChg chg="add">
          <ac:chgData name="Abe Archer" userId="d4445dc5-6f20-40b0-87cb-7f6ef4a3817f" providerId="ADAL" clId="{9B2A42CF-4BFB-2E48-BB95-02488C6D06B7}" dt="2024-02-22T20:43:35.726" v="1051" actId="26606"/>
          <ac:spMkLst>
            <pc:docMk/>
            <pc:sldMk cId="2941302588" sldId="280"/>
            <ac:spMk id="12" creationId="{744CAA32-F237-419C-A2DD-43C28D920D3C}"/>
          </ac:spMkLst>
        </pc:spChg>
        <pc:picChg chg="add del mod">
          <ac:chgData name="Abe Archer" userId="d4445dc5-6f20-40b0-87cb-7f6ef4a3817f" providerId="ADAL" clId="{9B2A42CF-4BFB-2E48-BB95-02488C6D06B7}" dt="2024-02-22T20:42:55.726" v="1044" actId="478"/>
          <ac:picMkLst>
            <pc:docMk/>
            <pc:sldMk cId="2941302588" sldId="280"/>
            <ac:picMk id="4" creationId="{88406E30-9726-632F-C2BC-DF1E37F84CCE}"/>
          </ac:picMkLst>
        </pc:picChg>
        <pc:picChg chg="add del mod">
          <ac:chgData name="Abe Archer" userId="d4445dc5-6f20-40b0-87cb-7f6ef4a3817f" providerId="ADAL" clId="{9B2A42CF-4BFB-2E48-BB95-02488C6D06B7}" dt="2024-02-22T20:42:54.377" v="1043" actId="478"/>
          <ac:picMkLst>
            <pc:docMk/>
            <pc:sldMk cId="2941302588" sldId="280"/>
            <ac:picMk id="5" creationId="{FA034F7B-D958-22EC-083E-BFAF9A3982E4}"/>
          </ac:picMkLst>
        </pc:picChg>
        <pc:picChg chg="add mod ord">
          <ac:chgData name="Abe Archer" userId="d4445dc5-6f20-40b0-87cb-7f6ef4a3817f" providerId="ADAL" clId="{9B2A42CF-4BFB-2E48-BB95-02488C6D06B7}" dt="2024-02-23T15:07:22.920" v="2110" actId="14100"/>
          <ac:picMkLst>
            <pc:docMk/>
            <pc:sldMk cId="2941302588" sldId="280"/>
            <ac:picMk id="6" creationId="{21E064E4-2829-DF86-8021-84618F49802A}"/>
          </ac:picMkLst>
        </pc:picChg>
        <pc:picChg chg="add mod">
          <ac:chgData name="Abe Archer" userId="d4445dc5-6f20-40b0-87cb-7f6ef4a3817f" providerId="ADAL" clId="{9B2A42CF-4BFB-2E48-BB95-02488C6D06B7}" dt="2024-02-22T20:43:35.726" v="1051" actId="26606"/>
          <ac:picMkLst>
            <pc:docMk/>
            <pc:sldMk cId="2941302588" sldId="280"/>
            <ac:picMk id="7" creationId="{AA62D5DB-8DD8-1C45-6174-6196B571A240}"/>
          </ac:picMkLst>
        </pc:picChg>
        <pc:cxnChg chg="add">
          <ac:chgData name="Abe Archer" userId="d4445dc5-6f20-40b0-87cb-7f6ef4a3817f" providerId="ADAL" clId="{9B2A42CF-4BFB-2E48-BB95-02488C6D06B7}" dt="2024-02-22T20:43:35.726" v="1051" actId="26606"/>
          <ac:cxnSpMkLst>
            <pc:docMk/>
            <pc:sldMk cId="2941302588" sldId="280"/>
            <ac:cxnSpMk id="14" creationId="{753FE100-D0AB-4AE2-824B-60CFA31EC6A2}"/>
          </ac:cxnSpMkLst>
        </pc:cxnChg>
      </pc:sldChg>
      <pc:sldChg chg="modSp new mod">
        <pc:chgData name="Abe Archer" userId="d4445dc5-6f20-40b0-87cb-7f6ef4a3817f" providerId="ADAL" clId="{9B2A42CF-4BFB-2E48-BB95-02488C6D06B7}" dt="2024-02-22T21:05:36.701" v="1969" actId="20577"/>
        <pc:sldMkLst>
          <pc:docMk/>
          <pc:sldMk cId="3568510872" sldId="281"/>
        </pc:sldMkLst>
        <pc:spChg chg="mod">
          <ac:chgData name="Abe Archer" userId="d4445dc5-6f20-40b0-87cb-7f6ef4a3817f" providerId="ADAL" clId="{9B2A42CF-4BFB-2E48-BB95-02488C6D06B7}" dt="2024-02-22T21:01:03.756" v="1881" actId="20577"/>
          <ac:spMkLst>
            <pc:docMk/>
            <pc:sldMk cId="3568510872" sldId="281"/>
            <ac:spMk id="2" creationId="{2CA01825-842B-D50C-8371-DBAD557D75FD}"/>
          </ac:spMkLst>
        </pc:spChg>
        <pc:spChg chg="mod">
          <ac:chgData name="Abe Archer" userId="d4445dc5-6f20-40b0-87cb-7f6ef4a3817f" providerId="ADAL" clId="{9B2A42CF-4BFB-2E48-BB95-02488C6D06B7}" dt="2024-02-22T21:05:36.701" v="1969" actId="20577"/>
          <ac:spMkLst>
            <pc:docMk/>
            <pc:sldMk cId="3568510872" sldId="281"/>
            <ac:spMk id="3" creationId="{EFC6280A-653F-6D5B-872F-54D8EDF1DA48}"/>
          </ac:spMkLst>
        </pc:spChg>
      </pc:sldChg>
      <pc:sldChg chg="addSp delSp modSp new mod">
        <pc:chgData name="Abe Archer" userId="d4445dc5-6f20-40b0-87cb-7f6ef4a3817f" providerId="ADAL" clId="{9B2A42CF-4BFB-2E48-BB95-02488C6D06B7}" dt="2024-02-22T21:09:35.297" v="2089" actId="20577"/>
        <pc:sldMkLst>
          <pc:docMk/>
          <pc:sldMk cId="2119312701" sldId="282"/>
        </pc:sldMkLst>
        <pc:spChg chg="mod">
          <ac:chgData name="Abe Archer" userId="d4445dc5-6f20-40b0-87cb-7f6ef4a3817f" providerId="ADAL" clId="{9B2A42CF-4BFB-2E48-BB95-02488C6D06B7}" dt="2024-02-22T21:05:03.909" v="1951" actId="1076"/>
          <ac:spMkLst>
            <pc:docMk/>
            <pc:sldMk cId="2119312701" sldId="282"/>
            <ac:spMk id="2" creationId="{52B16A35-61B6-D715-8ED1-CAC732FBD902}"/>
          </ac:spMkLst>
        </pc:spChg>
        <pc:spChg chg="mod">
          <ac:chgData name="Abe Archer" userId="d4445dc5-6f20-40b0-87cb-7f6ef4a3817f" providerId="ADAL" clId="{9B2A42CF-4BFB-2E48-BB95-02488C6D06B7}" dt="2024-02-22T21:09:35.297" v="2089" actId="20577"/>
          <ac:spMkLst>
            <pc:docMk/>
            <pc:sldMk cId="2119312701" sldId="282"/>
            <ac:spMk id="3" creationId="{13FA13D5-F2DF-F02D-0E4A-FF84E17DF3B9}"/>
          </ac:spMkLst>
        </pc:spChg>
        <pc:spChg chg="add del mod">
          <ac:chgData name="Abe Archer" userId="d4445dc5-6f20-40b0-87cb-7f6ef4a3817f" providerId="ADAL" clId="{9B2A42CF-4BFB-2E48-BB95-02488C6D06B7}" dt="2024-02-22T21:05:05.162" v="1953"/>
          <ac:spMkLst>
            <pc:docMk/>
            <pc:sldMk cId="2119312701" sldId="282"/>
            <ac:spMk id="4" creationId="{DBD31578-25D5-7F12-514C-811F16C340A1}"/>
          </ac:spMkLst>
        </pc:spChg>
      </pc:sldChg>
      <pc:sldChg chg="addSp modSp new del mod">
        <pc:chgData name="Abe Archer" userId="d4445dc5-6f20-40b0-87cb-7f6ef4a3817f" providerId="ADAL" clId="{9B2A42CF-4BFB-2E48-BB95-02488C6D06B7}" dt="2024-02-23T15:09:23.894" v="2137" actId="2696"/>
        <pc:sldMkLst>
          <pc:docMk/>
          <pc:sldMk cId="1403757095" sldId="290"/>
        </pc:sldMkLst>
        <pc:spChg chg="mod">
          <ac:chgData name="Abe Archer" userId="d4445dc5-6f20-40b0-87cb-7f6ef4a3817f" providerId="ADAL" clId="{9B2A42CF-4BFB-2E48-BB95-02488C6D06B7}" dt="2024-02-23T15:09:21.794" v="2136" actId="20577"/>
          <ac:spMkLst>
            <pc:docMk/>
            <pc:sldMk cId="1403757095" sldId="290"/>
            <ac:spMk id="2" creationId="{69B556EC-E058-B368-B3A3-824EDDC4380A}"/>
          </ac:spMkLst>
        </pc:spChg>
        <pc:picChg chg="add mod">
          <ac:chgData name="Abe Archer" userId="d4445dc5-6f20-40b0-87cb-7f6ef4a3817f" providerId="ADAL" clId="{9B2A42CF-4BFB-2E48-BB95-02488C6D06B7}" dt="2024-02-23T15:08:47.793" v="2112"/>
          <ac:picMkLst>
            <pc:docMk/>
            <pc:sldMk cId="1403757095" sldId="290"/>
            <ac:picMk id="4" creationId="{3EEAF93F-9C47-9473-2288-3CA334B74423}"/>
          </ac:picMkLst>
        </pc:picChg>
        <pc:picChg chg="add mod">
          <ac:chgData name="Abe Archer" userId="d4445dc5-6f20-40b0-87cb-7f6ef4a3817f" providerId="ADAL" clId="{9B2A42CF-4BFB-2E48-BB95-02488C6D06B7}" dt="2024-02-23T15:08:53.380" v="2113"/>
          <ac:picMkLst>
            <pc:docMk/>
            <pc:sldMk cId="1403757095" sldId="290"/>
            <ac:picMk id="5" creationId="{38626AD8-FAA0-325C-FBD9-DEE2CEB08220}"/>
          </ac:picMkLst>
        </pc:picChg>
      </pc:sldChg>
      <pc:sldChg chg="addSp delSp modSp new mod setBg">
        <pc:chgData name="Abe Archer" userId="d4445dc5-6f20-40b0-87cb-7f6ef4a3817f" providerId="ADAL" clId="{9B2A42CF-4BFB-2E48-BB95-02488C6D06B7}" dt="2024-02-29T19:08:15.690" v="2400" actId="1076"/>
        <pc:sldMkLst>
          <pc:docMk/>
          <pc:sldMk cId="2230903013" sldId="290"/>
        </pc:sldMkLst>
        <pc:spChg chg="mod">
          <ac:chgData name="Abe Archer" userId="d4445dc5-6f20-40b0-87cb-7f6ef4a3817f" providerId="ADAL" clId="{9B2A42CF-4BFB-2E48-BB95-02488C6D06B7}" dt="2024-02-23T16:16:17.117" v="2185" actId="20577"/>
          <ac:spMkLst>
            <pc:docMk/>
            <pc:sldMk cId="2230903013" sldId="290"/>
            <ac:spMk id="2" creationId="{5E88D363-2259-0336-0BB2-202C481F6D10}"/>
          </ac:spMkLst>
        </pc:spChg>
        <pc:spChg chg="mod">
          <ac:chgData name="Abe Archer" userId="d4445dc5-6f20-40b0-87cb-7f6ef4a3817f" providerId="ADAL" clId="{9B2A42CF-4BFB-2E48-BB95-02488C6D06B7}" dt="2024-02-23T16:19:52.462" v="2387" actId="20577"/>
          <ac:spMkLst>
            <pc:docMk/>
            <pc:sldMk cId="2230903013" sldId="290"/>
            <ac:spMk id="3" creationId="{11EC467D-F061-81A3-743B-3A1BFD484EDD}"/>
          </ac:spMkLst>
        </pc:spChg>
        <pc:spChg chg="add del">
          <ac:chgData name="Abe Archer" userId="d4445dc5-6f20-40b0-87cb-7f6ef4a3817f" providerId="ADAL" clId="{9B2A42CF-4BFB-2E48-BB95-02488C6D06B7}" dt="2024-02-23T16:15:15.619" v="2147" actId="26606"/>
          <ac:spMkLst>
            <pc:docMk/>
            <pc:sldMk cId="2230903013" sldId="290"/>
            <ac:spMk id="12" creationId="{DBDA151C-5770-45E4-AAFF-59E7F403866D}"/>
          </ac:spMkLst>
        </pc:spChg>
        <pc:spChg chg="add">
          <ac:chgData name="Abe Archer" userId="d4445dc5-6f20-40b0-87cb-7f6ef4a3817f" providerId="ADAL" clId="{9B2A42CF-4BFB-2E48-BB95-02488C6D06B7}" dt="2024-02-23T16:15:15.619" v="2147" actId="26606"/>
          <ac:spMkLst>
            <pc:docMk/>
            <pc:sldMk cId="2230903013" sldId="290"/>
            <ac:spMk id="19" creationId="{744CAA32-F237-419C-A2DD-43C28D920D3C}"/>
          </ac:spMkLst>
        </pc:spChg>
        <pc:picChg chg="add mod ord">
          <ac:chgData name="Abe Archer" userId="d4445dc5-6f20-40b0-87cb-7f6ef4a3817f" providerId="ADAL" clId="{9B2A42CF-4BFB-2E48-BB95-02488C6D06B7}" dt="2024-02-23T16:15:26.357" v="2149" actId="1076"/>
          <ac:picMkLst>
            <pc:docMk/>
            <pc:sldMk cId="2230903013" sldId="290"/>
            <ac:picMk id="4" creationId="{EA80C53E-C8F8-3E07-7929-13C280D9CBA4}"/>
          </ac:picMkLst>
        </pc:picChg>
        <pc:picChg chg="add mod ord">
          <ac:chgData name="Abe Archer" userId="d4445dc5-6f20-40b0-87cb-7f6ef4a3817f" providerId="ADAL" clId="{9B2A42CF-4BFB-2E48-BB95-02488C6D06B7}" dt="2024-02-23T16:16:06.641" v="2160" actId="1076"/>
          <ac:picMkLst>
            <pc:docMk/>
            <pc:sldMk cId="2230903013" sldId="290"/>
            <ac:picMk id="5" creationId="{4A074E6B-EC35-1486-2E6B-C20C45D90A16}"/>
          </ac:picMkLst>
        </pc:picChg>
        <pc:picChg chg="add mod ord">
          <ac:chgData name="Abe Archer" userId="d4445dc5-6f20-40b0-87cb-7f6ef4a3817f" providerId="ADAL" clId="{9B2A42CF-4BFB-2E48-BB95-02488C6D06B7}" dt="2024-02-23T16:15:47.604" v="2155" actId="1076"/>
          <ac:picMkLst>
            <pc:docMk/>
            <pc:sldMk cId="2230903013" sldId="290"/>
            <ac:picMk id="6" creationId="{C941EF7E-5A19-5CD9-726D-518D3F06183A}"/>
          </ac:picMkLst>
        </pc:picChg>
        <pc:picChg chg="add del mod ord">
          <ac:chgData name="Abe Archer" userId="d4445dc5-6f20-40b0-87cb-7f6ef4a3817f" providerId="ADAL" clId="{9B2A42CF-4BFB-2E48-BB95-02488C6D06B7}" dt="2024-02-29T19:08:07.966" v="2396" actId="478"/>
          <ac:picMkLst>
            <pc:docMk/>
            <pc:sldMk cId="2230903013" sldId="290"/>
            <ac:picMk id="7" creationId="{006164FE-1746-D2CD-B220-BC4586ED75D8}"/>
          </ac:picMkLst>
        </pc:picChg>
        <pc:picChg chg="add mod">
          <ac:chgData name="Abe Archer" userId="d4445dc5-6f20-40b0-87cb-7f6ef4a3817f" providerId="ADAL" clId="{9B2A42CF-4BFB-2E48-BB95-02488C6D06B7}" dt="2024-02-29T19:08:15.690" v="2400" actId="1076"/>
          <ac:picMkLst>
            <pc:docMk/>
            <pc:sldMk cId="2230903013" sldId="290"/>
            <ac:picMk id="8" creationId="{BAB33541-2DE1-EB8C-201D-D16D3AEBF368}"/>
          </ac:picMkLst>
        </pc:picChg>
        <pc:cxnChg chg="add del">
          <ac:chgData name="Abe Archer" userId="d4445dc5-6f20-40b0-87cb-7f6ef4a3817f" providerId="ADAL" clId="{9B2A42CF-4BFB-2E48-BB95-02488C6D06B7}" dt="2024-02-23T16:15:15.619" v="2147" actId="26606"/>
          <ac:cxnSpMkLst>
            <pc:docMk/>
            <pc:sldMk cId="2230903013" sldId="290"/>
            <ac:cxnSpMk id="14" creationId="{B209265E-E0D7-493B-97CE-2263D50C3F0A}"/>
          </ac:cxnSpMkLst>
        </pc:cxnChg>
        <pc:cxnChg chg="add">
          <ac:chgData name="Abe Archer" userId="d4445dc5-6f20-40b0-87cb-7f6ef4a3817f" providerId="ADAL" clId="{9B2A42CF-4BFB-2E48-BB95-02488C6D06B7}" dt="2024-02-23T16:15:15.619" v="2147" actId="26606"/>
          <ac:cxnSpMkLst>
            <pc:docMk/>
            <pc:sldMk cId="2230903013" sldId="290"/>
            <ac:cxnSpMk id="21" creationId="{88D00D77-D299-4699-8F8E-BD436FF71518}"/>
          </ac:cxnSpMkLst>
        </pc:cxnChg>
      </pc:sldChg>
      <pc:sldMasterChg chg="add del addSldLayout delSldLayout">
        <pc:chgData name="Abe Archer" userId="d4445dc5-6f20-40b0-87cb-7f6ef4a3817f" providerId="ADAL" clId="{9B2A42CF-4BFB-2E48-BB95-02488C6D06B7}" dt="2024-02-21T16:59:39.027" v="30" actId="26606"/>
        <pc:sldMasterMkLst>
          <pc:docMk/>
          <pc:sldMasterMk cId="1529381577" sldId="2147483648"/>
        </pc:sldMasterMkLst>
        <pc:sldLayoutChg chg="add del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1529381577" sldId="2147483648"/>
            <pc:sldLayoutMk cId="890683909" sldId="2147483649"/>
          </pc:sldLayoutMkLst>
        </pc:sldLayoutChg>
        <pc:sldLayoutChg chg="add del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1529381577" sldId="2147483648"/>
            <pc:sldLayoutMk cId="2252189527" sldId="2147483650"/>
          </pc:sldLayoutMkLst>
        </pc:sldLayoutChg>
        <pc:sldLayoutChg chg="add del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1529381577" sldId="2147483648"/>
            <pc:sldLayoutMk cId="4217887122" sldId="2147483651"/>
          </pc:sldLayoutMkLst>
        </pc:sldLayoutChg>
        <pc:sldLayoutChg chg="add del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1529381577" sldId="2147483648"/>
            <pc:sldLayoutMk cId="1407433151" sldId="2147483652"/>
          </pc:sldLayoutMkLst>
        </pc:sldLayoutChg>
        <pc:sldLayoutChg chg="add del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1529381577" sldId="2147483648"/>
            <pc:sldLayoutMk cId="3436263361" sldId="2147483653"/>
          </pc:sldLayoutMkLst>
        </pc:sldLayoutChg>
        <pc:sldLayoutChg chg="add del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1529381577" sldId="2147483648"/>
            <pc:sldLayoutMk cId="2518696206" sldId="2147483654"/>
          </pc:sldLayoutMkLst>
        </pc:sldLayoutChg>
        <pc:sldLayoutChg chg="add del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1529381577" sldId="2147483648"/>
            <pc:sldLayoutMk cId="860944138" sldId="2147483655"/>
          </pc:sldLayoutMkLst>
        </pc:sldLayoutChg>
        <pc:sldLayoutChg chg="add del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1529381577" sldId="2147483648"/>
            <pc:sldLayoutMk cId="676974853" sldId="2147483656"/>
          </pc:sldLayoutMkLst>
        </pc:sldLayoutChg>
        <pc:sldLayoutChg chg="add del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1529381577" sldId="2147483648"/>
            <pc:sldLayoutMk cId="3535154015" sldId="2147483657"/>
          </pc:sldLayoutMkLst>
        </pc:sldLayoutChg>
        <pc:sldLayoutChg chg="add del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1529381577" sldId="2147483648"/>
            <pc:sldLayoutMk cId="2145143695" sldId="2147483658"/>
          </pc:sldLayoutMkLst>
        </pc:sldLayoutChg>
        <pc:sldLayoutChg chg="add del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1529381577" sldId="2147483648"/>
            <pc:sldLayoutMk cId="517856924" sldId="2147483659"/>
          </pc:sldLayoutMkLst>
        </pc:sldLayoutChg>
      </pc:sldMasterChg>
      <pc:sldMasterChg chg="add del replId addSldLayout delSldLayout">
        <pc:chgData name="Abe Archer" userId="d4445dc5-6f20-40b0-87cb-7f6ef4a3817f" providerId="ADAL" clId="{9B2A42CF-4BFB-2E48-BB95-02488C6D06B7}" dt="2024-02-21T16:59:38.977" v="29" actId="26606"/>
        <pc:sldMasterMkLst>
          <pc:docMk/>
          <pc:sldMasterMk cId="1380966688" sldId="2147483660"/>
        </pc:sldMasterMkLst>
        <pc:sldLayoutChg chg="add del">
          <pc:chgData name="Abe Archer" userId="d4445dc5-6f20-40b0-87cb-7f6ef4a3817f" providerId="ADAL" clId="{9B2A42CF-4BFB-2E48-BB95-02488C6D06B7}" dt="2024-02-21T16:59:38.977" v="29" actId="26606"/>
          <pc:sldLayoutMkLst>
            <pc:docMk/>
            <pc:sldMasterMk cId="1380966688" sldId="2147483660"/>
            <pc:sldLayoutMk cId="1617522982" sldId="2147483661"/>
          </pc:sldLayoutMkLst>
        </pc:sldLayoutChg>
        <pc:sldLayoutChg chg="add del replId">
          <pc:chgData name="Abe Archer" userId="d4445dc5-6f20-40b0-87cb-7f6ef4a3817f" providerId="ADAL" clId="{9B2A42CF-4BFB-2E48-BB95-02488C6D06B7}" dt="2024-02-21T16:59:38.977" v="29" actId="26606"/>
          <pc:sldLayoutMkLst>
            <pc:docMk/>
            <pc:sldMasterMk cId="1380966688" sldId="2147483660"/>
            <pc:sldLayoutMk cId="3623036290" sldId="2147483662"/>
          </pc:sldLayoutMkLst>
        </pc:sldLayoutChg>
        <pc:sldLayoutChg chg="add del replId">
          <pc:chgData name="Abe Archer" userId="d4445dc5-6f20-40b0-87cb-7f6ef4a3817f" providerId="ADAL" clId="{9B2A42CF-4BFB-2E48-BB95-02488C6D06B7}" dt="2024-02-21T16:59:38.977" v="29" actId="26606"/>
          <pc:sldLayoutMkLst>
            <pc:docMk/>
            <pc:sldMasterMk cId="1380966688" sldId="2147483660"/>
            <pc:sldLayoutMk cId="1422380837" sldId="2147483663"/>
          </pc:sldLayoutMkLst>
        </pc:sldLayoutChg>
        <pc:sldLayoutChg chg="add del replId">
          <pc:chgData name="Abe Archer" userId="d4445dc5-6f20-40b0-87cb-7f6ef4a3817f" providerId="ADAL" clId="{9B2A42CF-4BFB-2E48-BB95-02488C6D06B7}" dt="2024-02-21T16:59:38.977" v="29" actId="26606"/>
          <pc:sldLayoutMkLst>
            <pc:docMk/>
            <pc:sldMasterMk cId="1380966688" sldId="2147483660"/>
            <pc:sldLayoutMk cId="2274446239" sldId="2147483664"/>
          </pc:sldLayoutMkLst>
        </pc:sldLayoutChg>
        <pc:sldLayoutChg chg="add del replId">
          <pc:chgData name="Abe Archer" userId="d4445dc5-6f20-40b0-87cb-7f6ef4a3817f" providerId="ADAL" clId="{9B2A42CF-4BFB-2E48-BB95-02488C6D06B7}" dt="2024-02-21T16:59:38.977" v="29" actId="26606"/>
          <pc:sldLayoutMkLst>
            <pc:docMk/>
            <pc:sldMasterMk cId="1380966688" sldId="2147483660"/>
            <pc:sldLayoutMk cId="1201877120" sldId="2147483665"/>
          </pc:sldLayoutMkLst>
        </pc:sldLayoutChg>
        <pc:sldLayoutChg chg="add del replId">
          <pc:chgData name="Abe Archer" userId="d4445dc5-6f20-40b0-87cb-7f6ef4a3817f" providerId="ADAL" clId="{9B2A42CF-4BFB-2E48-BB95-02488C6D06B7}" dt="2024-02-21T16:59:38.977" v="29" actId="26606"/>
          <pc:sldLayoutMkLst>
            <pc:docMk/>
            <pc:sldMasterMk cId="1380966688" sldId="2147483660"/>
            <pc:sldLayoutMk cId="2620872229" sldId="2147483666"/>
          </pc:sldLayoutMkLst>
        </pc:sldLayoutChg>
        <pc:sldLayoutChg chg="add del replId">
          <pc:chgData name="Abe Archer" userId="d4445dc5-6f20-40b0-87cb-7f6ef4a3817f" providerId="ADAL" clId="{9B2A42CF-4BFB-2E48-BB95-02488C6D06B7}" dt="2024-02-21T16:59:38.977" v="29" actId="26606"/>
          <pc:sldLayoutMkLst>
            <pc:docMk/>
            <pc:sldMasterMk cId="1380966688" sldId="2147483660"/>
            <pc:sldLayoutMk cId="3613835475" sldId="2147483667"/>
          </pc:sldLayoutMkLst>
        </pc:sldLayoutChg>
        <pc:sldLayoutChg chg="add del replId">
          <pc:chgData name="Abe Archer" userId="d4445dc5-6f20-40b0-87cb-7f6ef4a3817f" providerId="ADAL" clId="{9B2A42CF-4BFB-2E48-BB95-02488C6D06B7}" dt="2024-02-21T16:59:38.977" v="29" actId="26606"/>
          <pc:sldLayoutMkLst>
            <pc:docMk/>
            <pc:sldMasterMk cId="1380966688" sldId="2147483660"/>
            <pc:sldLayoutMk cId="622633096" sldId="2147483668"/>
          </pc:sldLayoutMkLst>
        </pc:sldLayoutChg>
        <pc:sldLayoutChg chg="add del replId">
          <pc:chgData name="Abe Archer" userId="d4445dc5-6f20-40b0-87cb-7f6ef4a3817f" providerId="ADAL" clId="{9B2A42CF-4BFB-2E48-BB95-02488C6D06B7}" dt="2024-02-21T16:59:38.977" v="29" actId="26606"/>
          <pc:sldLayoutMkLst>
            <pc:docMk/>
            <pc:sldMasterMk cId="1380966688" sldId="2147483660"/>
            <pc:sldLayoutMk cId="1500511429" sldId="2147483669"/>
          </pc:sldLayoutMkLst>
        </pc:sldLayoutChg>
        <pc:sldLayoutChg chg="add del replId">
          <pc:chgData name="Abe Archer" userId="d4445dc5-6f20-40b0-87cb-7f6ef4a3817f" providerId="ADAL" clId="{9B2A42CF-4BFB-2E48-BB95-02488C6D06B7}" dt="2024-02-21T16:59:38.977" v="29" actId="26606"/>
          <pc:sldLayoutMkLst>
            <pc:docMk/>
            <pc:sldMasterMk cId="1380966688" sldId="2147483660"/>
            <pc:sldLayoutMk cId="1511933797" sldId="2147483670"/>
          </pc:sldLayoutMkLst>
        </pc:sldLayoutChg>
        <pc:sldLayoutChg chg="add del replId">
          <pc:chgData name="Abe Archer" userId="d4445dc5-6f20-40b0-87cb-7f6ef4a3817f" providerId="ADAL" clId="{9B2A42CF-4BFB-2E48-BB95-02488C6D06B7}" dt="2024-02-21T16:59:38.977" v="29" actId="26606"/>
          <pc:sldLayoutMkLst>
            <pc:docMk/>
            <pc:sldMasterMk cId="1380966688" sldId="2147483660"/>
            <pc:sldLayoutMk cId="3414160376" sldId="2147483671"/>
          </pc:sldLayoutMkLst>
        </pc:sldLayoutChg>
      </pc:sldMasterChg>
      <pc:sldMasterChg chg="add del addSldLayout delSldLayout">
        <pc:chgData name="Abe Archer" userId="d4445dc5-6f20-40b0-87cb-7f6ef4a3817f" providerId="ADAL" clId="{9B2A42CF-4BFB-2E48-BB95-02488C6D06B7}" dt="2024-02-21T16:59:22.292" v="27" actId="26606"/>
        <pc:sldMasterMkLst>
          <pc:docMk/>
          <pc:sldMasterMk cId="1276005166" sldId="2147483725"/>
        </pc:sldMasterMkLst>
        <pc:sldLayoutChg chg="add del">
          <pc:chgData name="Abe Archer" userId="d4445dc5-6f20-40b0-87cb-7f6ef4a3817f" providerId="ADAL" clId="{9B2A42CF-4BFB-2E48-BB95-02488C6D06B7}" dt="2024-02-21T16:59:22.292" v="27" actId="26606"/>
          <pc:sldLayoutMkLst>
            <pc:docMk/>
            <pc:sldMasterMk cId="1276005166" sldId="2147483725"/>
            <pc:sldLayoutMk cId="1583813184" sldId="2147483714"/>
          </pc:sldLayoutMkLst>
        </pc:sldLayoutChg>
        <pc:sldLayoutChg chg="add del">
          <pc:chgData name="Abe Archer" userId="d4445dc5-6f20-40b0-87cb-7f6ef4a3817f" providerId="ADAL" clId="{9B2A42CF-4BFB-2E48-BB95-02488C6D06B7}" dt="2024-02-21T16:59:22.292" v="27" actId="26606"/>
          <pc:sldLayoutMkLst>
            <pc:docMk/>
            <pc:sldMasterMk cId="1276005166" sldId="2147483725"/>
            <pc:sldLayoutMk cId="968372784" sldId="2147483715"/>
          </pc:sldLayoutMkLst>
        </pc:sldLayoutChg>
        <pc:sldLayoutChg chg="add del">
          <pc:chgData name="Abe Archer" userId="d4445dc5-6f20-40b0-87cb-7f6ef4a3817f" providerId="ADAL" clId="{9B2A42CF-4BFB-2E48-BB95-02488C6D06B7}" dt="2024-02-21T16:59:22.292" v="27" actId="26606"/>
          <pc:sldLayoutMkLst>
            <pc:docMk/>
            <pc:sldMasterMk cId="1276005166" sldId="2147483725"/>
            <pc:sldLayoutMk cId="4094189894" sldId="2147483716"/>
          </pc:sldLayoutMkLst>
        </pc:sldLayoutChg>
        <pc:sldLayoutChg chg="add del">
          <pc:chgData name="Abe Archer" userId="d4445dc5-6f20-40b0-87cb-7f6ef4a3817f" providerId="ADAL" clId="{9B2A42CF-4BFB-2E48-BB95-02488C6D06B7}" dt="2024-02-21T16:59:22.292" v="27" actId="26606"/>
          <pc:sldLayoutMkLst>
            <pc:docMk/>
            <pc:sldMasterMk cId="1276005166" sldId="2147483725"/>
            <pc:sldLayoutMk cId="2465599697" sldId="2147483717"/>
          </pc:sldLayoutMkLst>
        </pc:sldLayoutChg>
        <pc:sldLayoutChg chg="add del">
          <pc:chgData name="Abe Archer" userId="d4445dc5-6f20-40b0-87cb-7f6ef4a3817f" providerId="ADAL" clId="{9B2A42CF-4BFB-2E48-BB95-02488C6D06B7}" dt="2024-02-21T16:59:22.292" v="27" actId="26606"/>
          <pc:sldLayoutMkLst>
            <pc:docMk/>
            <pc:sldMasterMk cId="1276005166" sldId="2147483725"/>
            <pc:sldLayoutMk cId="1846846469" sldId="2147483718"/>
          </pc:sldLayoutMkLst>
        </pc:sldLayoutChg>
        <pc:sldLayoutChg chg="add del">
          <pc:chgData name="Abe Archer" userId="d4445dc5-6f20-40b0-87cb-7f6ef4a3817f" providerId="ADAL" clId="{9B2A42CF-4BFB-2E48-BB95-02488C6D06B7}" dt="2024-02-21T16:59:22.292" v="27" actId="26606"/>
          <pc:sldLayoutMkLst>
            <pc:docMk/>
            <pc:sldMasterMk cId="1276005166" sldId="2147483725"/>
            <pc:sldLayoutMk cId="3755280343" sldId="2147483719"/>
          </pc:sldLayoutMkLst>
        </pc:sldLayoutChg>
        <pc:sldLayoutChg chg="add del">
          <pc:chgData name="Abe Archer" userId="d4445dc5-6f20-40b0-87cb-7f6ef4a3817f" providerId="ADAL" clId="{9B2A42CF-4BFB-2E48-BB95-02488C6D06B7}" dt="2024-02-21T16:59:22.292" v="27" actId="26606"/>
          <pc:sldLayoutMkLst>
            <pc:docMk/>
            <pc:sldMasterMk cId="1276005166" sldId="2147483725"/>
            <pc:sldLayoutMk cId="903766303" sldId="2147483720"/>
          </pc:sldLayoutMkLst>
        </pc:sldLayoutChg>
        <pc:sldLayoutChg chg="add del">
          <pc:chgData name="Abe Archer" userId="d4445dc5-6f20-40b0-87cb-7f6ef4a3817f" providerId="ADAL" clId="{9B2A42CF-4BFB-2E48-BB95-02488C6D06B7}" dt="2024-02-21T16:59:22.292" v="27" actId="26606"/>
          <pc:sldLayoutMkLst>
            <pc:docMk/>
            <pc:sldMasterMk cId="1276005166" sldId="2147483725"/>
            <pc:sldLayoutMk cId="3375859997" sldId="2147483721"/>
          </pc:sldLayoutMkLst>
        </pc:sldLayoutChg>
        <pc:sldLayoutChg chg="add del">
          <pc:chgData name="Abe Archer" userId="d4445dc5-6f20-40b0-87cb-7f6ef4a3817f" providerId="ADAL" clId="{9B2A42CF-4BFB-2E48-BB95-02488C6D06B7}" dt="2024-02-21T16:59:22.292" v="27" actId="26606"/>
          <pc:sldLayoutMkLst>
            <pc:docMk/>
            <pc:sldMasterMk cId="1276005166" sldId="2147483725"/>
            <pc:sldLayoutMk cId="2046337019" sldId="2147483722"/>
          </pc:sldLayoutMkLst>
        </pc:sldLayoutChg>
        <pc:sldLayoutChg chg="add del">
          <pc:chgData name="Abe Archer" userId="d4445dc5-6f20-40b0-87cb-7f6ef4a3817f" providerId="ADAL" clId="{9B2A42CF-4BFB-2E48-BB95-02488C6D06B7}" dt="2024-02-21T16:59:22.292" v="27" actId="26606"/>
          <pc:sldLayoutMkLst>
            <pc:docMk/>
            <pc:sldMasterMk cId="1276005166" sldId="2147483725"/>
            <pc:sldLayoutMk cId="696109989" sldId="2147483723"/>
          </pc:sldLayoutMkLst>
        </pc:sldLayoutChg>
        <pc:sldLayoutChg chg="add del">
          <pc:chgData name="Abe Archer" userId="d4445dc5-6f20-40b0-87cb-7f6ef4a3817f" providerId="ADAL" clId="{9B2A42CF-4BFB-2E48-BB95-02488C6D06B7}" dt="2024-02-21T16:59:22.292" v="27" actId="26606"/>
          <pc:sldLayoutMkLst>
            <pc:docMk/>
            <pc:sldMasterMk cId="1276005166" sldId="2147483725"/>
            <pc:sldLayoutMk cId="1328426873" sldId="2147483724"/>
          </pc:sldLayoutMkLst>
        </pc:sldLayoutChg>
      </pc:sldMasterChg>
      <pc:sldMasterChg chg="add del addSldLayout delSldLayout">
        <pc:chgData name="Abe Archer" userId="d4445dc5-6f20-40b0-87cb-7f6ef4a3817f" providerId="ADAL" clId="{9B2A42CF-4BFB-2E48-BB95-02488C6D06B7}" dt="2024-02-21T16:59:02.239" v="25" actId="26606"/>
        <pc:sldMasterMkLst>
          <pc:docMk/>
          <pc:sldMasterMk cId="2569578894" sldId="2147483751"/>
        </pc:sldMasterMkLst>
        <pc:sldLayoutChg chg="add del">
          <pc:chgData name="Abe Archer" userId="d4445dc5-6f20-40b0-87cb-7f6ef4a3817f" providerId="ADAL" clId="{9B2A42CF-4BFB-2E48-BB95-02488C6D06B7}" dt="2024-02-21T16:59:02.239" v="25" actId="26606"/>
          <pc:sldLayoutMkLst>
            <pc:docMk/>
            <pc:sldMasterMk cId="2569578894" sldId="2147483751"/>
            <pc:sldLayoutMk cId="1648402763" sldId="2147483740"/>
          </pc:sldLayoutMkLst>
        </pc:sldLayoutChg>
        <pc:sldLayoutChg chg="add del">
          <pc:chgData name="Abe Archer" userId="d4445dc5-6f20-40b0-87cb-7f6ef4a3817f" providerId="ADAL" clId="{9B2A42CF-4BFB-2E48-BB95-02488C6D06B7}" dt="2024-02-21T16:59:02.239" v="25" actId="26606"/>
          <pc:sldLayoutMkLst>
            <pc:docMk/>
            <pc:sldMasterMk cId="2569578894" sldId="2147483751"/>
            <pc:sldLayoutMk cId="2730825808" sldId="2147483741"/>
          </pc:sldLayoutMkLst>
        </pc:sldLayoutChg>
        <pc:sldLayoutChg chg="add del">
          <pc:chgData name="Abe Archer" userId="d4445dc5-6f20-40b0-87cb-7f6ef4a3817f" providerId="ADAL" clId="{9B2A42CF-4BFB-2E48-BB95-02488C6D06B7}" dt="2024-02-21T16:59:02.239" v="25" actId="26606"/>
          <pc:sldLayoutMkLst>
            <pc:docMk/>
            <pc:sldMasterMk cId="2569578894" sldId="2147483751"/>
            <pc:sldLayoutMk cId="2797222236" sldId="2147483742"/>
          </pc:sldLayoutMkLst>
        </pc:sldLayoutChg>
        <pc:sldLayoutChg chg="add del">
          <pc:chgData name="Abe Archer" userId="d4445dc5-6f20-40b0-87cb-7f6ef4a3817f" providerId="ADAL" clId="{9B2A42CF-4BFB-2E48-BB95-02488C6D06B7}" dt="2024-02-21T16:59:02.239" v="25" actId="26606"/>
          <pc:sldLayoutMkLst>
            <pc:docMk/>
            <pc:sldMasterMk cId="2569578894" sldId="2147483751"/>
            <pc:sldLayoutMk cId="2337953370" sldId="2147483743"/>
          </pc:sldLayoutMkLst>
        </pc:sldLayoutChg>
        <pc:sldLayoutChg chg="add del">
          <pc:chgData name="Abe Archer" userId="d4445dc5-6f20-40b0-87cb-7f6ef4a3817f" providerId="ADAL" clId="{9B2A42CF-4BFB-2E48-BB95-02488C6D06B7}" dt="2024-02-21T16:59:02.239" v="25" actId="26606"/>
          <pc:sldLayoutMkLst>
            <pc:docMk/>
            <pc:sldMasterMk cId="2569578894" sldId="2147483751"/>
            <pc:sldLayoutMk cId="1087101976" sldId="2147483744"/>
          </pc:sldLayoutMkLst>
        </pc:sldLayoutChg>
        <pc:sldLayoutChg chg="add del">
          <pc:chgData name="Abe Archer" userId="d4445dc5-6f20-40b0-87cb-7f6ef4a3817f" providerId="ADAL" clId="{9B2A42CF-4BFB-2E48-BB95-02488C6D06B7}" dt="2024-02-21T16:59:02.239" v="25" actId="26606"/>
          <pc:sldLayoutMkLst>
            <pc:docMk/>
            <pc:sldMasterMk cId="2569578894" sldId="2147483751"/>
            <pc:sldLayoutMk cId="3445583538" sldId="2147483745"/>
          </pc:sldLayoutMkLst>
        </pc:sldLayoutChg>
        <pc:sldLayoutChg chg="add del">
          <pc:chgData name="Abe Archer" userId="d4445dc5-6f20-40b0-87cb-7f6ef4a3817f" providerId="ADAL" clId="{9B2A42CF-4BFB-2E48-BB95-02488C6D06B7}" dt="2024-02-21T16:59:02.239" v="25" actId="26606"/>
          <pc:sldLayoutMkLst>
            <pc:docMk/>
            <pc:sldMasterMk cId="2569578894" sldId="2147483751"/>
            <pc:sldLayoutMk cId="3847778934" sldId="2147483746"/>
          </pc:sldLayoutMkLst>
        </pc:sldLayoutChg>
        <pc:sldLayoutChg chg="add del">
          <pc:chgData name="Abe Archer" userId="d4445dc5-6f20-40b0-87cb-7f6ef4a3817f" providerId="ADAL" clId="{9B2A42CF-4BFB-2E48-BB95-02488C6D06B7}" dt="2024-02-21T16:59:02.239" v="25" actId="26606"/>
          <pc:sldLayoutMkLst>
            <pc:docMk/>
            <pc:sldMasterMk cId="2569578894" sldId="2147483751"/>
            <pc:sldLayoutMk cId="1349324669" sldId="2147483747"/>
          </pc:sldLayoutMkLst>
        </pc:sldLayoutChg>
        <pc:sldLayoutChg chg="add del">
          <pc:chgData name="Abe Archer" userId="d4445dc5-6f20-40b0-87cb-7f6ef4a3817f" providerId="ADAL" clId="{9B2A42CF-4BFB-2E48-BB95-02488C6D06B7}" dt="2024-02-21T16:59:02.239" v="25" actId="26606"/>
          <pc:sldLayoutMkLst>
            <pc:docMk/>
            <pc:sldMasterMk cId="2569578894" sldId="2147483751"/>
            <pc:sldLayoutMk cId="4211173255" sldId="2147483748"/>
          </pc:sldLayoutMkLst>
        </pc:sldLayoutChg>
        <pc:sldLayoutChg chg="add del">
          <pc:chgData name="Abe Archer" userId="d4445dc5-6f20-40b0-87cb-7f6ef4a3817f" providerId="ADAL" clId="{9B2A42CF-4BFB-2E48-BB95-02488C6D06B7}" dt="2024-02-21T16:59:02.239" v="25" actId="26606"/>
          <pc:sldLayoutMkLst>
            <pc:docMk/>
            <pc:sldMasterMk cId="2569578894" sldId="2147483751"/>
            <pc:sldLayoutMk cId="1085766691" sldId="2147483749"/>
          </pc:sldLayoutMkLst>
        </pc:sldLayoutChg>
        <pc:sldLayoutChg chg="add del">
          <pc:chgData name="Abe Archer" userId="d4445dc5-6f20-40b0-87cb-7f6ef4a3817f" providerId="ADAL" clId="{9B2A42CF-4BFB-2E48-BB95-02488C6D06B7}" dt="2024-02-21T16:59:02.239" v="25" actId="26606"/>
          <pc:sldLayoutMkLst>
            <pc:docMk/>
            <pc:sldMasterMk cId="2569578894" sldId="2147483751"/>
            <pc:sldLayoutMk cId="70205478" sldId="2147483750"/>
          </pc:sldLayoutMkLst>
        </pc:sldLayoutChg>
      </pc:sldMasterChg>
      <pc:sldMasterChg chg="add addSldLayout">
        <pc:chgData name="Abe Archer" userId="d4445dc5-6f20-40b0-87cb-7f6ef4a3817f" providerId="ADAL" clId="{9B2A42CF-4BFB-2E48-BB95-02488C6D06B7}" dt="2024-02-21T16:59:39.027" v="30" actId="26606"/>
        <pc:sldMasterMkLst>
          <pc:docMk/>
          <pc:sldMasterMk cId="2789064787" sldId="2147483751"/>
        </pc:sldMasterMkLst>
        <pc:sldLayoutChg chg="add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2789064787" sldId="2147483751"/>
            <pc:sldLayoutMk cId="2950887221" sldId="2147483740"/>
          </pc:sldLayoutMkLst>
        </pc:sldLayoutChg>
        <pc:sldLayoutChg chg="add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2789064787" sldId="2147483751"/>
            <pc:sldLayoutMk cId="2411311980" sldId="2147483741"/>
          </pc:sldLayoutMkLst>
        </pc:sldLayoutChg>
        <pc:sldLayoutChg chg="add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2789064787" sldId="2147483751"/>
            <pc:sldLayoutMk cId="3916252629" sldId="2147483742"/>
          </pc:sldLayoutMkLst>
        </pc:sldLayoutChg>
        <pc:sldLayoutChg chg="add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2789064787" sldId="2147483751"/>
            <pc:sldLayoutMk cId="3949669391" sldId="2147483743"/>
          </pc:sldLayoutMkLst>
        </pc:sldLayoutChg>
        <pc:sldLayoutChg chg="add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2789064787" sldId="2147483751"/>
            <pc:sldLayoutMk cId="3033214632" sldId="2147483744"/>
          </pc:sldLayoutMkLst>
        </pc:sldLayoutChg>
        <pc:sldLayoutChg chg="add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2789064787" sldId="2147483751"/>
            <pc:sldLayoutMk cId="1364737346" sldId="2147483745"/>
          </pc:sldLayoutMkLst>
        </pc:sldLayoutChg>
        <pc:sldLayoutChg chg="add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2789064787" sldId="2147483751"/>
            <pc:sldLayoutMk cId="871967188" sldId="2147483746"/>
          </pc:sldLayoutMkLst>
        </pc:sldLayoutChg>
        <pc:sldLayoutChg chg="add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2789064787" sldId="2147483751"/>
            <pc:sldLayoutMk cId="1208688627" sldId="2147483747"/>
          </pc:sldLayoutMkLst>
        </pc:sldLayoutChg>
        <pc:sldLayoutChg chg="add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2789064787" sldId="2147483751"/>
            <pc:sldLayoutMk cId="4071248490" sldId="2147483748"/>
          </pc:sldLayoutMkLst>
        </pc:sldLayoutChg>
        <pc:sldLayoutChg chg="add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2789064787" sldId="2147483751"/>
            <pc:sldLayoutMk cId="1554575822" sldId="2147483749"/>
          </pc:sldLayoutMkLst>
        </pc:sldLayoutChg>
        <pc:sldLayoutChg chg="add">
          <pc:chgData name="Abe Archer" userId="d4445dc5-6f20-40b0-87cb-7f6ef4a3817f" providerId="ADAL" clId="{9B2A42CF-4BFB-2E48-BB95-02488C6D06B7}" dt="2024-02-21T16:59:39.027" v="30" actId="26606"/>
          <pc:sldLayoutMkLst>
            <pc:docMk/>
            <pc:sldMasterMk cId="2789064787" sldId="2147483751"/>
            <pc:sldLayoutMk cId="825321352" sldId="2147483750"/>
          </pc:sldLayoutMkLst>
        </pc:sldLayoutChg>
      </pc:sldMasterChg>
    </pc:docChg>
  </pc:docChgLst>
  <pc:docChgLst>
    <pc:chgData name="Isabella McCoy" userId="S::imccoy@uark.edu::942e2a59-e978-422b-82dd-349d551de4da" providerId="AD" clId="Web-{6B19E768-E376-4985-8D20-9B92346A7B81}"/>
    <pc:docChg chg="modSld">
      <pc:chgData name="Isabella McCoy" userId="S::imccoy@uark.edu::942e2a59-e978-422b-82dd-349d551de4da" providerId="AD" clId="Web-{6B19E768-E376-4985-8D20-9B92346A7B81}" dt="2024-02-23T15:38:18.688" v="10" actId="1076"/>
      <pc:docMkLst>
        <pc:docMk/>
      </pc:docMkLst>
      <pc:sldChg chg="modSp">
        <pc:chgData name="Isabella McCoy" userId="S::imccoy@uark.edu::942e2a59-e978-422b-82dd-349d551de4da" providerId="AD" clId="Web-{6B19E768-E376-4985-8D20-9B92346A7B81}" dt="2024-02-23T15:38:18.688" v="10" actId="1076"/>
        <pc:sldMkLst>
          <pc:docMk/>
          <pc:sldMk cId="1797270592" sldId="279"/>
        </pc:sldMkLst>
        <pc:spChg chg="mod">
          <ac:chgData name="Isabella McCoy" userId="S::imccoy@uark.edu::942e2a59-e978-422b-82dd-349d551de4da" providerId="AD" clId="Web-{6B19E768-E376-4985-8D20-9B92346A7B81}" dt="2024-02-23T15:38:18.688" v="10" actId="1076"/>
          <ac:spMkLst>
            <pc:docMk/>
            <pc:sldMk cId="1797270592" sldId="279"/>
            <ac:spMk id="2" creationId="{B25AAFC8-279C-78E3-222B-745D611F8DA2}"/>
          </ac:spMkLst>
        </pc:spChg>
      </pc:sldChg>
    </pc:docChg>
  </pc:docChgLst>
  <pc:docChgLst>
    <pc:chgData name="Lauren Petty" userId="baf03d12-5250-44a8-b25a-9363356c4089" providerId="ADAL" clId="{DF267DB6-D89B-984C-9946-AD422DEEAAA7}"/>
    <pc:docChg chg="custSel addSld modSld">
      <pc:chgData name="Lauren Petty" userId="baf03d12-5250-44a8-b25a-9363356c4089" providerId="ADAL" clId="{DF267DB6-D89B-984C-9946-AD422DEEAAA7}" dt="2024-02-29T19:46:41.366" v="1237"/>
      <pc:docMkLst>
        <pc:docMk/>
      </pc:docMkLst>
      <pc:sldChg chg="modSp mod">
        <pc:chgData name="Lauren Petty" userId="baf03d12-5250-44a8-b25a-9363356c4089" providerId="ADAL" clId="{DF267DB6-D89B-984C-9946-AD422DEEAAA7}" dt="2024-02-22T17:57:40.037" v="428" actId="20577"/>
        <pc:sldMkLst>
          <pc:docMk/>
          <pc:sldMk cId="3068985507" sldId="257"/>
        </pc:sldMkLst>
        <pc:spChg chg="mod">
          <ac:chgData name="Lauren Petty" userId="baf03d12-5250-44a8-b25a-9363356c4089" providerId="ADAL" clId="{DF267DB6-D89B-984C-9946-AD422DEEAAA7}" dt="2024-02-22T17:57:40.037" v="428" actId="20577"/>
          <ac:spMkLst>
            <pc:docMk/>
            <pc:sldMk cId="3068985507" sldId="257"/>
            <ac:spMk id="3" creationId="{7C06F824-5BEC-C019-9043-4CC1C63F7F50}"/>
          </ac:spMkLst>
        </pc:spChg>
      </pc:sldChg>
      <pc:sldChg chg="addSp">
        <pc:chgData name="Lauren Petty" userId="baf03d12-5250-44a8-b25a-9363356c4089" providerId="ADAL" clId="{DF267DB6-D89B-984C-9946-AD422DEEAAA7}" dt="2024-02-22T18:00:43.248" v="443" actId="931"/>
        <pc:sldMkLst>
          <pc:docMk/>
          <pc:sldMk cId="3292026655" sldId="268"/>
        </pc:sldMkLst>
        <pc:picChg chg="add">
          <ac:chgData name="Lauren Petty" userId="baf03d12-5250-44a8-b25a-9363356c4089" providerId="ADAL" clId="{DF267DB6-D89B-984C-9946-AD422DEEAAA7}" dt="2024-02-22T18:00:43.248" v="443" actId="931"/>
          <ac:picMkLst>
            <pc:docMk/>
            <pc:sldMk cId="3292026655" sldId="268"/>
            <ac:picMk id="11" creationId="{E674C567-BC32-9282-24C8-16571EF2B870}"/>
          </ac:picMkLst>
        </pc:picChg>
      </pc:sldChg>
      <pc:sldChg chg="modSp">
        <pc:chgData name="Lauren Petty" userId="baf03d12-5250-44a8-b25a-9363356c4089" providerId="ADAL" clId="{DF267DB6-D89B-984C-9946-AD422DEEAAA7}" dt="2024-02-22T17:58:28.409" v="432" actId="931"/>
        <pc:sldMkLst>
          <pc:docMk/>
          <pc:sldMk cId="3527024625" sldId="269"/>
        </pc:sldMkLst>
        <pc:spChg chg="mod">
          <ac:chgData name="Lauren Petty" userId="baf03d12-5250-44a8-b25a-9363356c4089" providerId="ADAL" clId="{DF267DB6-D89B-984C-9946-AD422DEEAAA7}" dt="2024-02-22T17:58:28.409" v="432" actId="931"/>
          <ac:spMkLst>
            <pc:docMk/>
            <pc:sldMk cId="3527024625" sldId="269"/>
            <ac:spMk id="11" creationId="{52DC3262-65CD-631B-1064-B53DA083825A}"/>
          </ac:spMkLst>
        </pc:spChg>
      </pc:sldChg>
      <pc:sldChg chg="addSp delSp modSp new mod modNotesTx">
        <pc:chgData name="Lauren Petty" userId="baf03d12-5250-44a8-b25a-9363356c4089" providerId="ADAL" clId="{DF267DB6-D89B-984C-9946-AD422DEEAAA7}" dt="2024-02-29T19:43:41.323" v="1236"/>
        <pc:sldMkLst>
          <pc:docMk/>
          <pc:sldMk cId="697903596" sldId="270"/>
        </pc:sldMkLst>
        <pc:spChg chg="del">
          <ac:chgData name="Lauren Petty" userId="baf03d12-5250-44a8-b25a-9363356c4089" providerId="ADAL" clId="{DF267DB6-D89B-984C-9946-AD422DEEAAA7}" dt="2024-02-22T17:58:06.237" v="431" actId="478"/>
          <ac:spMkLst>
            <pc:docMk/>
            <pc:sldMk cId="697903596" sldId="270"/>
            <ac:spMk id="2" creationId="{DB2CC835-696D-5B32-8A70-E091EF8984B3}"/>
          </ac:spMkLst>
        </pc:spChg>
        <pc:spChg chg="del mod">
          <ac:chgData name="Lauren Petty" userId="baf03d12-5250-44a8-b25a-9363356c4089" providerId="ADAL" clId="{DF267DB6-D89B-984C-9946-AD422DEEAAA7}" dt="2024-02-22T17:58:02.923" v="430" actId="478"/>
          <ac:spMkLst>
            <pc:docMk/>
            <pc:sldMk cId="697903596" sldId="270"/>
            <ac:spMk id="3" creationId="{9898541B-94B8-D8A8-8846-5C22BB107338}"/>
          </ac:spMkLst>
        </pc:spChg>
        <pc:picChg chg="add mod">
          <ac:chgData name="Lauren Petty" userId="baf03d12-5250-44a8-b25a-9363356c4089" providerId="ADAL" clId="{DF267DB6-D89B-984C-9946-AD422DEEAAA7}" dt="2024-02-22T17:58:35.410" v="435" actId="1076"/>
          <ac:picMkLst>
            <pc:docMk/>
            <pc:sldMk cId="697903596" sldId="270"/>
            <ac:picMk id="5" creationId="{A223C018-667E-2352-5088-8EBF69D3789E}"/>
          </ac:picMkLst>
        </pc:picChg>
      </pc:sldChg>
      <pc:sldChg chg="addSp delSp modSp new mod">
        <pc:chgData name="Lauren Petty" userId="baf03d12-5250-44a8-b25a-9363356c4089" providerId="ADAL" clId="{DF267DB6-D89B-984C-9946-AD422DEEAAA7}" dt="2024-02-22T18:00:49.638" v="446" actId="1076"/>
        <pc:sldMkLst>
          <pc:docMk/>
          <pc:sldMk cId="1689230167" sldId="271"/>
        </pc:sldMkLst>
        <pc:spChg chg="del">
          <ac:chgData name="Lauren Petty" userId="baf03d12-5250-44a8-b25a-9363356c4089" providerId="ADAL" clId="{DF267DB6-D89B-984C-9946-AD422DEEAAA7}" dt="2024-02-22T17:59:06.529" v="437" actId="478"/>
          <ac:spMkLst>
            <pc:docMk/>
            <pc:sldMk cId="1689230167" sldId="271"/>
            <ac:spMk id="2" creationId="{813EB04B-DF44-C3A2-E555-3C888DD5BA98}"/>
          </ac:spMkLst>
        </pc:spChg>
        <pc:spChg chg="del mod">
          <ac:chgData name="Lauren Petty" userId="baf03d12-5250-44a8-b25a-9363356c4089" providerId="ADAL" clId="{DF267DB6-D89B-984C-9946-AD422DEEAAA7}" dt="2024-02-22T17:59:10.736" v="439" actId="478"/>
          <ac:spMkLst>
            <pc:docMk/>
            <pc:sldMk cId="1689230167" sldId="271"/>
            <ac:spMk id="3" creationId="{EA0321EB-7F08-5F82-5E79-CADCF2DA7C9D}"/>
          </ac:spMkLst>
        </pc:spChg>
        <pc:spChg chg="add del mod">
          <ac:chgData name="Lauren Petty" userId="baf03d12-5250-44a8-b25a-9363356c4089" providerId="ADAL" clId="{DF267DB6-D89B-984C-9946-AD422DEEAAA7}" dt="2024-02-22T18:00:18.255" v="442" actId="478"/>
          <ac:spMkLst>
            <pc:docMk/>
            <pc:sldMk cId="1689230167" sldId="271"/>
            <ac:spMk id="4" creationId="{F74DEE54-D12A-E433-E33D-BAB8BB30819D}"/>
          </ac:spMkLst>
        </pc:spChg>
        <pc:picChg chg="add mod">
          <ac:chgData name="Lauren Petty" userId="baf03d12-5250-44a8-b25a-9363356c4089" providerId="ADAL" clId="{DF267DB6-D89B-984C-9946-AD422DEEAAA7}" dt="2024-02-22T18:00:49.638" v="446" actId="1076"/>
          <ac:picMkLst>
            <pc:docMk/>
            <pc:sldMk cId="1689230167" sldId="271"/>
            <ac:picMk id="6" creationId="{F4AE563F-C858-022B-BF03-4A260E7D81D8}"/>
          </ac:picMkLst>
        </pc:picChg>
      </pc:sldChg>
      <pc:sldChg chg="modSp new mod modNotesTx">
        <pc:chgData name="Lauren Petty" userId="baf03d12-5250-44a8-b25a-9363356c4089" providerId="ADAL" clId="{DF267DB6-D89B-984C-9946-AD422DEEAAA7}" dt="2024-02-29T19:46:41.366" v="1237"/>
        <pc:sldMkLst>
          <pc:docMk/>
          <pc:sldMk cId="358602358" sldId="272"/>
        </pc:sldMkLst>
        <pc:spChg chg="mod">
          <ac:chgData name="Lauren Petty" userId="baf03d12-5250-44a8-b25a-9363356c4089" providerId="ADAL" clId="{DF267DB6-D89B-984C-9946-AD422DEEAAA7}" dt="2024-02-22T18:01:29.923" v="501" actId="27636"/>
          <ac:spMkLst>
            <pc:docMk/>
            <pc:sldMk cId="358602358" sldId="272"/>
            <ac:spMk id="2" creationId="{8788BF51-9FC3-C98D-5CF7-C3E8975582ED}"/>
          </ac:spMkLst>
        </pc:spChg>
        <pc:spChg chg="mod">
          <ac:chgData name="Lauren Petty" userId="baf03d12-5250-44a8-b25a-9363356c4089" providerId="ADAL" clId="{DF267DB6-D89B-984C-9946-AD422DEEAAA7}" dt="2024-02-22T18:10:52.889" v="1218" actId="27636"/>
          <ac:spMkLst>
            <pc:docMk/>
            <pc:sldMk cId="358602358" sldId="272"/>
            <ac:spMk id="3" creationId="{CE3250FA-9169-18E4-965D-4E23CFA1D4FD}"/>
          </ac:spMkLst>
        </pc:spChg>
      </pc:sldChg>
      <pc:sldChg chg="modSp mod">
        <pc:chgData name="Lauren Petty" userId="baf03d12-5250-44a8-b25a-9363356c4089" providerId="ADAL" clId="{DF267DB6-D89B-984C-9946-AD422DEEAAA7}" dt="2024-02-29T19:42:42.097" v="1235" actId="20577"/>
        <pc:sldMkLst>
          <pc:docMk/>
          <pc:sldMk cId="967617834" sldId="289"/>
        </pc:sldMkLst>
        <pc:spChg chg="mod">
          <ac:chgData name="Lauren Petty" userId="baf03d12-5250-44a8-b25a-9363356c4089" providerId="ADAL" clId="{DF267DB6-D89B-984C-9946-AD422DEEAAA7}" dt="2024-02-29T19:42:42.097" v="1235" actId="20577"/>
          <ac:spMkLst>
            <pc:docMk/>
            <pc:sldMk cId="967617834" sldId="289"/>
            <ac:spMk id="3" creationId="{EFC6280A-653F-6D5B-872F-54D8EDF1DA48}"/>
          </ac:spMkLst>
        </pc:spChg>
      </pc:sldChg>
    </pc:docChg>
  </pc:docChgLst>
  <pc:docChgLst>
    <pc:chgData name="Isabella McCoy" userId="S::imccoy@uark.edu::942e2a59-e978-422b-82dd-349d551de4da" providerId="AD" clId="Web-{E038B0E0-70B7-41BD-85E7-DC36EAFD1F93}"/>
    <pc:docChg chg="addSld delSld modSld">
      <pc:chgData name="Isabella McCoy" userId="S::imccoy@uark.edu::942e2a59-e978-422b-82dd-349d551de4da" providerId="AD" clId="Web-{E038B0E0-70B7-41BD-85E7-DC36EAFD1F93}" dt="2024-02-23T02:54:43.972" v="1063" actId="20577"/>
      <pc:docMkLst>
        <pc:docMk/>
      </pc:docMkLst>
      <pc:sldChg chg="modSp">
        <pc:chgData name="Isabella McCoy" userId="S::imccoy@uark.edu::942e2a59-e978-422b-82dd-349d551de4da" providerId="AD" clId="Web-{E038B0E0-70B7-41BD-85E7-DC36EAFD1F93}" dt="2024-02-23T02:34:23.712" v="755" actId="20577"/>
        <pc:sldMkLst>
          <pc:docMk/>
          <pc:sldMk cId="113002054" sldId="258"/>
        </pc:sldMkLst>
        <pc:spChg chg="mod">
          <ac:chgData name="Isabella McCoy" userId="S::imccoy@uark.edu::942e2a59-e978-422b-82dd-349d551de4da" providerId="AD" clId="Web-{E038B0E0-70B7-41BD-85E7-DC36EAFD1F93}" dt="2024-02-23T02:34:23.712" v="755" actId="20577"/>
          <ac:spMkLst>
            <pc:docMk/>
            <pc:sldMk cId="113002054" sldId="258"/>
            <ac:spMk id="3" creationId="{4A14155D-C26F-F9E9-621A-6891BA90EAA7}"/>
          </ac:spMkLst>
        </pc:spChg>
      </pc:sldChg>
      <pc:sldChg chg="modSp">
        <pc:chgData name="Isabella McCoy" userId="S::imccoy@uark.edu::942e2a59-e978-422b-82dd-349d551de4da" providerId="AD" clId="Web-{E038B0E0-70B7-41BD-85E7-DC36EAFD1F93}" dt="2024-02-23T02:06:32.422" v="241" actId="20577"/>
        <pc:sldMkLst>
          <pc:docMk/>
          <pc:sldMk cId="377931532" sldId="264"/>
        </pc:sldMkLst>
        <pc:spChg chg="mod">
          <ac:chgData name="Isabella McCoy" userId="S::imccoy@uark.edu::942e2a59-e978-422b-82dd-349d551de4da" providerId="AD" clId="Web-{E038B0E0-70B7-41BD-85E7-DC36EAFD1F93}" dt="2024-02-23T02:06:32.422" v="241" actId="20577"/>
          <ac:spMkLst>
            <pc:docMk/>
            <pc:sldMk cId="377931532" sldId="264"/>
            <ac:spMk id="3" creationId="{8B51B0D0-FB1B-D62F-F448-D18B29F6201A}"/>
          </ac:spMkLst>
        </pc:spChg>
      </pc:sldChg>
      <pc:sldChg chg="addSp">
        <pc:chgData name="Isabella McCoy" userId="S::imccoy@uark.edu::942e2a59-e978-422b-82dd-349d551de4da" providerId="AD" clId="Web-{E038B0E0-70B7-41BD-85E7-DC36EAFD1F93}" dt="2024-02-23T02:30:56.362" v="695"/>
        <pc:sldMkLst>
          <pc:docMk/>
          <pc:sldMk cId="3262125583" sldId="265"/>
        </pc:sldMkLst>
        <pc:inkChg chg="add">
          <ac:chgData name="Isabella McCoy" userId="S::imccoy@uark.edu::942e2a59-e978-422b-82dd-349d551de4da" providerId="AD" clId="Web-{E038B0E0-70B7-41BD-85E7-DC36EAFD1F93}" dt="2024-02-23T02:30:38.986" v="692"/>
          <ac:inkMkLst>
            <pc:docMk/>
            <pc:sldMk cId="3262125583" sldId="265"/>
            <ac:inkMk id="2" creationId="{E5527095-6EF7-6548-CAA0-425BA96C59C5}"/>
          </ac:inkMkLst>
        </pc:inkChg>
        <pc:inkChg chg="add">
          <ac:chgData name="Isabella McCoy" userId="S::imccoy@uark.edu::942e2a59-e978-422b-82dd-349d551de4da" providerId="AD" clId="Web-{E038B0E0-70B7-41BD-85E7-DC36EAFD1F93}" dt="2024-02-23T02:30:46.737" v="693"/>
          <ac:inkMkLst>
            <pc:docMk/>
            <pc:sldMk cId="3262125583" sldId="265"/>
            <ac:inkMk id="3" creationId="{3FD7BD90-88F0-7C7F-9BEA-D6F29689B2EC}"/>
          </ac:inkMkLst>
        </pc:inkChg>
        <pc:inkChg chg="add">
          <ac:chgData name="Isabella McCoy" userId="S::imccoy@uark.edu::942e2a59-e978-422b-82dd-349d551de4da" providerId="AD" clId="Web-{E038B0E0-70B7-41BD-85E7-DC36EAFD1F93}" dt="2024-02-23T02:30:50.268" v="694"/>
          <ac:inkMkLst>
            <pc:docMk/>
            <pc:sldMk cId="3262125583" sldId="265"/>
            <ac:inkMk id="4" creationId="{DCB7CC89-9576-E23C-43F5-E3B4F78FD775}"/>
          </ac:inkMkLst>
        </pc:inkChg>
        <pc:inkChg chg="add">
          <ac:chgData name="Isabella McCoy" userId="S::imccoy@uark.edu::942e2a59-e978-422b-82dd-349d551de4da" providerId="AD" clId="Web-{E038B0E0-70B7-41BD-85E7-DC36EAFD1F93}" dt="2024-02-23T02:30:56.362" v="695"/>
          <ac:inkMkLst>
            <pc:docMk/>
            <pc:sldMk cId="3262125583" sldId="265"/>
            <ac:inkMk id="5" creationId="{41A89A00-6D10-BAEB-E58E-882FB94CB1C1}"/>
          </ac:inkMkLst>
        </pc:inkChg>
      </pc:sldChg>
      <pc:sldChg chg="addSp delSp">
        <pc:chgData name="Isabella McCoy" userId="S::imccoy@uark.edu::942e2a59-e978-422b-82dd-349d551de4da" providerId="AD" clId="Web-{E038B0E0-70B7-41BD-85E7-DC36EAFD1F93}" dt="2024-02-23T02:31:37.832" v="705"/>
        <pc:sldMkLst>
          <pc:docMk/>
          <pc:sldMk cId="3935395285" sldId="266"/>
        </pc:sldMkLst>
        <pc:inkChg chg="add">
          <ac:chgData name="Isabella McCoy" userId="S::imccoy@uark.edu::942e2a59-e978-422b-82dd-349d551de4da" providerId="AD" clId="Web-{E038B0E0-70B7-41BD-85E7-DC36EAFD1F93}" dt="2024-02-23T02:31:02.628" v="696"/>
          <ac:inkMkLst>
            <pc:docMk/>
            <pc:sldMk cId="3935395285" sldId="266"/>
            <ac:inkMk id="2" creationId="{76297641-83FC-8971-41C3-102770548E51}"/>
          </ac:inkMkLst>
        </pc:inkChg>
        <pc:inkChg chg="add del">
          <ac:chgData name="Isabella McCoy" userId="S::imccoy@uark.edu::942e2a59-e978-422b-82dd-349d551de4da" providerId="AD" clId="Web-{E038B0E0-70B7-41BD-85E7-DC36EAFD1F93}" dt="2024-02-23T02:31:17.378" v="700"/>
          <ac:inkMkLst>
            <pc:docMk/>
            <pc:sldMk cId="3935395285" sldId="266"/>
            <ac:inkMk id="3" creationId="{6D3E3502-6B83-57BE-5807-C2D157BD4E1B}"/>
          </ac:inkMkLst>
        </pc:inkChg>
        <pc:inkChg chg="add del">
          <ac:chgData name="Isabella McCoy" userId="S::imccoy@uark.edu::942e2a59-e978-422b-82dd-349d551de4da" providerId="AD" clId="Web-{E038B0E0-70B7-41BD-85E7-DC36EAFD1F93}" dt="2024-02-23T02:31:16.347" v="699"/>
          <ac:inkMkLst>
            <pc:docMk/>
            <pc:sldMk cId="3935395285" sldId="266"/>
            <ac:inkMk id="4" creationId="{12B084CC-057B-36A4-03F5-6F1CADEF74DA}"/>
          </ac:inkMkLst>
        </pc:inkChg>
        <pc:inkChg chg="add">
          <ac:chgData name="Isabella McCoy" userId="S::imccoy@uark.edu::942e2a59-e978-422b-82dd-349d551de4da" providerId="AD" clId="Web-{E038B0E0-70B7-41BD-85E7-DC36EAFD1F93}" dt="2024-02-23T02:31:23.488" v="701"/>
          <ac:inkMkLst>
            <pc:docMk/>
            <pc:sldMk cId="3935395285" sldId="266"/>
            <ac:inkMk id="5" creationId="{EAD456A4-1C8F-5740-9FDA-A4FF89BFEEC8}"/>
          </ac:inkMkLst>
        </pc:inkChg>
        <pc:inkChg chg="add">
          <ac:chgData name="Isabella McCoy" userId="S::imccoy@uark.edu::942e2a59-e978-422b-82dd-349d551de4da" providerId="AD" clId="Web-{E038B0E0-70B7-41BD-85E7-DC36EAFD1F93}" dt="2024-02-23T02:31:26.488" v="702"/>
          <ac:inkMkLst>
            <pc:docMk/>
            <pc:sldMk cId="3935395285" sldId="266"/>
            <ac:inkMk id="6" creationId="{5393FB17-AB28-EDA8-7796-BBEF7EB08D12}"/>
          </ac:inkMkLst>
        </pc:inkChg>
        <pc:inkChg chg="add">
          <ac:chgData name="Isabella McCoy" userId="S::imccoy@uark.edu::942e2a59-e978-422b-82dd-349d551de4da" providerId="AD" clId="Web-{E038B0E0-70B7-41BD-85E7-DC36EAFD1F93}" dt="2024-02-23T02:31:29.707" v="703"/>
          <ac:inkMkLst>
            <pc:docMk/>
            <pc:sldMk cId="3935395285" sldId="266"/>
            <ac:inkMk id="7" creationId="{9839F60C-54AA-075E-F1EB-7E4F9858B7A6}"/>
          </ac:inkMkLst>
        </pc:inkChg>
        <pc:inkChg chg="add">
          <ac:chgData name="Isabella McCoy" userId="S::imccoy@uark.edu::942e2a59-e978-422b-82dd-349d551de4da" providerId="AD" clId="Web-{E038B0E0-70B7-41BD-85E7-DC36EAFD1F93}" dt="2024-02-23T02:31:33.051" v="704"/>
          <ac:inkMkLst>
            <pc:docMk/>
            <pc:sldMk cId="3935395285" sldId="266"/>
            <ac:inkMk id="8" creationId="{AF50300C-989B-FD56-EFEC-A52B4AC7B186}"/>
          </ac:inkMkLst>
        </pc:inkChg>
        <pc:inkChg chg="add">
          <ac:chgData name="Isabella McCoy" userId="S::imccoy@uark.edu::942e2a59-e978-422b-82dd-349d551de4da" providerId="AD" clId="Web-{E038B0E0-70B7-41BD-85E7-DC36EAFD1F93}" dt="2024-02-23T02:31:37.832" v="705"/>
          <ac:inkMkLst>
            <pc:docMk/>
            <pc:sldMk cId="3935395285" sldId="266"/>
            <ac:inkMk id="9" creationId="{16E70666-B804-23CB-D980-16597A5B21FC}"/>
          </ac:inkMkLst>
        </pc:inkChg>
      </pc:sldChg>
      <pc:sldChg chg="addSp delSp">
        <pc:chgData name="Isabella McCoy" userId="S::imccoy@uark.edu::942e2a59-e978-422b-82dd-349d551de4da" providerId="AD" clId="Web-{E038B0E0-70B7-41BD-85E7-DC36EAFD1F93}" dt="2024-02-23T02:29:33.015" v="682"/>
        <pc:sldMkLst>
          <pc:docMk/>
          <pc:sldMk cId="3292026655" sldId="268"/>
        </pc:sldMkLst>
        <pc:spChg chg="add del">
          <ac:chgData name="Isabella McCoy" userId="S::imccoy@uark.edu::942e2a59-e978-422b-82dd-349d551de4da" providerId="AD" clId="Web-{E038B0E0-70B7-41BD-85E7-DC36EAFD1F93}" dt="2024-02-23T02:27:55.215" v="671"/>
          <ac:spMkLst>
            <pc:docMk/>
            <pc:sldMk cId="3292026655" sldId="268"/>
            <ac:spMk id="3" creationId="{ECA7BC5E-9CA1-AE81-84BE-33715D4A9AEE}"/>
          </ac:spMkLst>
        </pc:spChg>
        <pc:spChg chg="add del">
          <ac:chgData name="Isabella McCoy" userId="S::imccoy@uark.edu::942e2a59-e978-422b-82dd-349d551de4da" providerId="AD" clId="Web-{E038B0E0-70B7-41BD-85E7-DC36EAFD1F93}" dt="2024-02-23T02:28:52.873" v="677"/>
          <ac:spMkLst>
            <pc:docMk/>
            <pc:sldMk cId="3292026655" sldId="268"/>
            <ac:spMk id="4" creationId="{F703B7A0-AB1B-C0D1-92C6-EAAADEEDB220}"/>
          </ac:spMkLst>
        </pc:spChg>
        <pc:inkChg chg="add del">
          <ac:chgData name="Isabella McCoy" userId="S::imccoy@uark.edu::942e2a59-e978-422b-82dd-349d551de4da" providerId="AD" clId="Web-{E038B0E0-70B7-41BD-85E7-DC36EAFD1F93}" dt="2024-02-23T02:28:48.967" v="675"/>
          <ac:inkMkLst>
            <pc:docMk/>
            <pc:sldMk cId="3292026655" sldId="268"/>
            <ac:inkMk id="6" creationId="{E58ABF33-CD86-D2EA-2DB2-3FFDE7652ACF}"/>
          </ac:inkMkLst>
        </pc:inkChg>
        <pc:inkChg chg="add del">
          <ac:chgData name="Isabella McCoy" userId="S::imccoy@uark.edu::942e2a59-e978-422b-82dd-349d551de4da" providerId="AD" clId="Web-{E038B0E0-70B7-41BD-85E7-DC36EAFD1F93}" dt="2024-02-23T02:29:15.937" v="679"/>
          <ac:inkMkLst>
            <pc:docMk/>
            <pc:sldMk cId="3292026655" sldId="268"/>
            <ac:inkMk id="7" creationId="{F715EAD6-788D-0CEE-622D-7DB9DCBAD5F3}"/>
          </ac:inkMkLst>
        </pc:inkChg>
        <pc:inkChg chg="add">
          <ac:chgData name="Isabella McCoy" userId="S::imccoy@uark.edu::942e2a59-e978-422b-82dd-349d551de4da" providerId="AD" clId="Web-{E038B0E0-70B7-41BD-85E7-DC36EAFD1F93}" dt="2024-02-23T02:29:23.984" v="680"/>
          <ac:inkMkLst>
            <pc:docMk/>
            <pc:sldMk cId="3292026655" sldId="268"/>
            <ac:inkMk id="9" creationId="{69C095D0-4FC1-6F5E-8DBA-EB4962C40542}"/>
          </ac:inkMkLst>
        </pc:inkChg>
        <pc:inkChg chg="add">
          <ac:chgData name="Isabella McCoy" userId="S::imccoy@uark.edu::942e2a59-e978-422b-82dd-349d551de4da" providerId="AD" clId="Web-{E038B0E0-70B7-41BD-85E7-DC36EAFD1F93}" dt="2024-02-23T02:29:27.609" v="681"/>
          <ac:inkMkLst>
            <pc:docMk/>
            <pc:sldMk cId="3292026655" sldId="268"/>
            <ac:inkMk id="10" creationId="{3C839EB6-3758-C775-44C6-1B6D34779616}"/>
          </ac:inkMkLst>
        </pc:inkChg>
        <pc:inkChg chg="add">
          <ac:chgData name="Isabella McCoy" userId="S::imccoy@uark.edu::942e2a59-e978-422b-82dd-349d551de4da" providerId="AD" clId="Web-{E038B0E0-70B7-41BD-85E7-DC36EAFD1F93}" dt="2024-02-23T02:29:33.015" v="682"/>
          <ac:inkMkLst>
            <pc:docMk/>
            <pc:sldMk cId="3292026655" sldId="268"/>
            <ac:inkMk id="11" creationId="{93F18E14-D30C-BF1A-C848-920669D3FC13}"/>
          </ac:inkMkLst>
        </pc:inkChg>
      </pc:sldChg>
      <pc:sldChg chg="modSp">
        <pc:chgData name="Isabella McCoy" userId="S::imccoy@uark.edu::942e2a59-e978-422b-82dd-349d551de4da" providerId="AD" clId="Web-{E038B0E0-70B7-41BD-85E7-DC36EAFD1F93}" dt="2024-02-23T02:51:24.622" v="1016" actId="20577"/>
        <pc:sldMkLst>
          <pc:docMk/>
          <pc:sldMk cId="3568510872" sldId="281"/>
        </pc:sldMkLst>
        <pc:spChg chg="mod">
          <ac:chgData name="Isabella McCoy" userId="S::imccoy@uark.edu::942e2a59-e978-422b-82dd-349d551de4da" providerId="AD" clId="Web-{E038B0E0-70B7-41BD-85E7-DC36EAFD1F93}" dt="2024-02-23T02:41:01.038" v="876" actId="1076"/>
          <ac:spMkLst>
            <pc:docMk/>
            <pc:sldMk cId="3568510872" sldId="281"/>
            <ac:spMk id="2" creationId="{2CA01825-842B-D50C-8371-DBAD557D75FD}"/>
          </ac:spMkLst>
        </pc:spChg>
        <pc:spChg chg="mod">
          <ac:chgData name="Isabella McCoy" userId="S::imccoy@uark.edu::942e2a59-e978-422b-82dd-349d551de4da" providerId="AD" clId="Web-{E038B0E0-70B7-41BD-85E7-DC36EAFD1F93}" dt="2024-02-23T02:51:24.622" v="1016" actId="20577"/>
          <ac:spMkLst>
            <pc:docMk/>
            <pc:sldMk cId="3568510872" sldId="281"/>
            <ac:spMk id="3" creationId="{EFC6280A-653F-6D5B-872F-54D8EDF1DA48}"/>
          </ac:spMkLst>
        </pc:spChg>
      </pc:sldChg>
      <pc:sldChg chg="modSp del">
        <pc:chgData name="Isabella McCoy" userId="S::imccoy@uark.edu::942e2a59-e978-422b-82dd-349d551de4da" providerId="AD" clId="Web-{E038B0E0-70B7-41BD-85E7-DC36EAFD1F93}" dt="2024-02-23T02:40:25.381" v="873"/>
        <pc:sldMkLst>
          <pc:docMk/>
          <pc:sldMk cId="2119312701" sldId="282"/>
        </pc:sldMkLst>
        <pc:spChg chg="mod">
          <ac:chgData name="Isabella McCoy" userId="S::imccoy@uark.edu::942e2a59-e978-422b-82dd-349d551de4da" providerId="AD" clId="Web-{E038B0E0-70B7-41BD-85E7-DC36EAFD1F93}" dt="2024-02-23T02:38:46.284" v="821" actId="20577"/>
          <ac:spMkLst>
            <pc:docMk/>
            <pc:sldMk cId="2119312701" sldId="282"/>
            <ac:spMk id="3" creationId="{13FA13D5-F2DF-F02D-0E4A-FF84E17DF3B9}"/>
          </ac:spMkLst>
        </pc:spChg>
      </pc:sldChg>
      <pc:sldChg chg="addSp delSp modSp del">
        <pc:chgData name="Isabella McCoy" userId="S::imccoy@uark.edu::942e2a59-e978-422b-82dd-349d551de4da" providerId="AD" clId="Web-{E038B0E0-70B7-41BD-85E7-DC36EAFD1F93}" dt="2024-02-23T02:27:06.026" v="669"/>
        <pc:sldMkLst>
          <pc:docMk/>
          <pc:sldMk cId="1514871302" sldId="284"/>
        </pc:sldMkLst>
        <pc:spChg chg="add mod">
          <ac:chgData name="Isabella McCoy" userId="S::imccoy@uark.edu::942e2a59-e978-422b-82dd-349d551de4da" providerId="AD" clId="Web-{E038B0E0-70B7-41BD-85E7-DC36EAFD1F93}" dt="2024-02-23T02:24:58.319" v="655"/>
          <ac:spMkLst>
            <pc:docMk/>
            <pc:sldMk cId="1514871302" sldId="284"/>
            <ac:spMk id="3" creationId="{38527456-135F-F9A8-3504-8AE8ADA7E8FE}"/>
          </ac:spMkLst>
        </pc:spChg>
        <pc:picChg chg="del">
          <ac:chgData name="Isabella McCoy" userId="S::imccoy@uark.edu::942e2a59-e978-422b-82dd-349d551de4da" providerId="AD" clId="Web-{E038B0E0-70B7-41BD-85E7-DC36EAFD1F93}" dt="2024-02-23T02:24:58.319" v="655"/>
          <ac:picMkLst>
            <pc:docMk/>
            <pc:sldMk cId="1514871302" sldId="284"/>
            <ac:picMk id="4" creationId="{F22A4D1B-B1EE-209D-235D-602112782087}"/>
          </ac:picMkLst>
        </pc:picChg>
      </pc:sldChg>
      <pc:sldChg chg="addSp delSp modSp new">
        <pc:chgData name="Isabella McCoy" userId="S::imccoy@uark.edu::942e2a59-e978-422b-82dd-349d551de4da" providerId="AD" clId="Web-{E038B0E0-70B7-41BD-85E7-DC36EAFD1F93}" dt="2024-02-23T02:33:43.992" v="708" actId="20577"/>
        <pc:sldMkLst>
          <pc:docMk/>
          <pc:sldMk cId="1575031616" sldId="285"/>
        </pc:sldMkLst>
        <pc:spChg chg="mod">
          <ac:chgData name="Isabella McCoy" userId="S::imccoy@uark.edu::942e2a59-e978-422b-82dd-349d551de4da" providerId="AD" clId="Web-{E038B0E0-70B7-41BD-85E7-DC36EAFD1F93}" dt="2024-02-23T02:19:43.558" v="271" actId="20577"/>
          <ac:spMkLst>
            <pc:docMk/>
            <pc:sldMk cId="1575031616" sldId="285"/>
            <ac:spMk id="2" creationId="{5EA60F68-8742-5EE5-A603-C9B9BC9F8B45}"/>
          </ac:spMkLst>
        </pc:spChg>
        <pc:spChg chg="mod">
          <ac:chgData name="Isabella McCoy" userId="S::imccoy@uark.edu::942e2a59-e978-422b-82dd-349d551de4da" providerId="AD" clId="Web-{E038B0E0-70B7-41BD-85E7-DC36EAFD1F93}" dt="2024-02-23T02:33:43.992" v="708" actId="20577"/>
          <ac:spMkLst>
            <pc:docMk/>
            <pc:sldMk cId="1575031616" sldId="285"/>
            <ac:spMk id="3" creationId="{D4701A0D-41F1-E519-5D6C-1E3D20020E2D}"/>
          </ac:spMkLst>
        </pc:spChg>
        <pc:inkChg chg="add del">
          <ac:chgData name="Isabella McCoy" userId="S::imccoy@uark.edu::942e2a59-e978-422b-82dd-349d551de4da" providerId="AD" clId="Web-{E038B0E0-70B7-41BD-85E7-DC36EAFD1F93}" dt="2024-02-23T02:31:54.411" v="707"/>
          <ac:inkMkLst>
            <pc:docMk/>
            <pc:sldMk cId="1575031616" sldId="285"/>
            <ac:inkMk id="4" creationId="{F818688A-EE15-732A-9F26-9E6739E6BDCC}"/>
          </ac:inkMkLst>
        </pc:inkChg>
      </pc:sldChg>
      <pc:sldChg chg="addSp delSp modSp new">
        <pc:chgData name="Isabella McCoy" userId="S::imccoy@uark.edu::942e2a59-e978-422b-82dd-349d551de4da" providerId="AD" clId="Web-{E038B0E0-70B7-41BD-85E7-DC36EAFD1F93}" dt="2024-02-23T02:30:20.673" v="691"/>
        <pc:sldMkLst>
          <pc:docMk/>
          <pc:sldMk cId="3614161640" sldId="286"/>
        </pc:sldMkLst>
        <pc:spChg chg="del mod">
          <ac:chgData name="Isabella McCoy" userId="S::imccoy@uark.edu::942e2a59-e978-422b-82dd-349d551de4da" providerId="AD" clId="Web-{E038B0E0-70B7-41BD-85E7-DC36EAFD1F93}" dt="2024-02-23T02:24:23.942" v="653"/>
          <ac:spMkLst>
            <pc:docMk/>
            <pc:sldMk cId="3614161640" sldId="286"/>
            <ac:spMk id="2" creationId="{5E55972D-0FD6-6620-9174-F68F83C6B6EC}"/>
          </ac:spMkLst>
        </pc:spChg>
        <pc:spChg chg="del">
          <ac:chgData name="Isabella McCoy" userId="S::imccoy@uark.edu::942e2a59-e978-422b-82dd-349d551de4da" providerId="AD" clId="Web-{E038B0E0-70B7-41BD-85E7-DC36EAFD1F93}" dt="2024-02-23T02:24:48.021" v="654"/>
          <ac:spMkLst>
            <pc:docMk/>
            <pc:sldMk cId="3614161640" sldId="286"/>
            <ac:spMk id="3" creationId="{AB11EFB5-A638-72AF-4E7F-9699AE17D6E7}"/>
          </ac:spMkLst>
        </pc:spChg>
        <pc:spChg chg="add del mod">
          <ac:chgData name="Isabella McCoy" userId="S::imccoy@uark.edu::942e2a59-e978-422b-82dd-349d551de4da" providerId="AD" clId="Web-{E038B0E0-70B7-41BD-85E7-DC36EAFD1F93}" dt="2024-02-23T02:25:08.381" v="657"/>
          <ac:spMkLst>
            <pc:docMk/>
            <pc:sldMk cId="3614161640" sldId="286"/>
            <ac:spMk id="5" creationId="{A909B798-3633-7FE0-0B3E-69910D15F730}"/>
          </ac:spMkLst>
        </pc:spChg>
        <pc:picChg chg="add mod ord">
          <ac:chgData name="Isabella McCoy" userId="S::imccoy@uark.edu::942e2a59-e978-422b-82dd-349d551de4da" providerId="AD" clId="Web-{E038B0E0-70B7-41BD-85E7-DC36EAFD1F93}" dt="2024-02-23T02:26:28.243" v="667" actId="14100"/>
          <ac:picMkLst>
            <pc:docMk/>
            <pc:sldMk cId="3614161640" sldId="286"/>
            <ac:picMk id="6" creationId="{94243C16-0B3B-9FD3-0F2A-4E63C993376B}"/>
          </ac:picMkLst>
        </pc:picChg>
        <pc:picChg chg="add mod">
          <ac:chgData name="Isabella McCoy" userId="S::imccoy@uark.edu::942e2a59-e978-422b-82dd-349d551de4da" providerId="AD" clId="Web-{E038B0E0-70B7-41BD-85E7-DC36EAFD1F93}" dt="2024-02-23T02:26:32.337" v="668" actId="14100"/>
          <ac:picMkLst>
            <pc:docMk/>
            <pc:sldMk cId="3614161640" sldId="286"/>
            <ac:picMk id="7" creationId="{7EC00E86-6E47-82AE-DC03-510E1AED54E4}"/>
          </ac:picMkLst>
        </pc:picChg>
        <pc:inkChg chg="add">
          <ac:chgData name="Isabella McCoy" userId="S::imccoy@uark.edu::942e2a59-e978-422b-82dd-349d551de4da" providerId="AD" clId="Web-{E038B0E0-70B7-41BD-85E7-DC36EAFD1F93}" dt="2024-02-23T02:29:45.688" v="683"/>
          <ac:inkMkLst>
            <pc:docMk/>
            <pc:sldMk cId="3614161640" sldId="286"/>
            <ac:inkMk id="8" creationId="{90A0F9C9-BFC3-BA02-1177-4B9EA94F4C21}"/>
          </ac:inkMkLst>
        </pc:inkChg>
        <pc:inkChg chg="add">
          <ac:chgData name="Isabella McCoy" userId="S::imccoy@uark.edu::942e2a59-e978-422b-82dd-349d551de4da" providerId="AD" clId="Web-{E038B0E0-70B7-41BD-85E7-DC36EAFD1F93}" dt="2024-02-23T02:29:50.766" v="684"/>
          <ac:inkMkLst>
            <pc:docMk/>
            <pc:sldMk cId="3614161640" sldId="286"/>
            <ac:inkMk id="9" creationId="{F7DA97FE-4E81-F11A-3F6E-99E97F2A111D}"/>
          </ac:inkMkLst>
        </pc:inkChg>
        <pc:inkChg chg="add del">
          <ac:chgData name="Isabella McCoy" userId="S::imccoy@uark.edu::942e2a59-e978-422b-82dd-349d551de4da" providerId="AD" clId="Web-{E038B0E0-70B7-41BD-85E7-DC36EAFD1F93}" dt="2024-02-23T02:30:03.985" v="688"/>
          <ac:inkMkLst>
            <pc:docMk/>
            <pc:sldMk cId="3614161640" sldId="286"/>
            <ac:inkMk id="10" creationId="{740B6C95-F2AF-7069-8A2D-BE31CF8603F3}"/>
          </ac:inkMkLst>
        </pc:inkChg>
        <pc:inkChg chg="add">
          <ac:chgData name="Isabella McCoy" userId="S::imccoy@uark.edu::942e2a59-e978-422b-82dd-349d551de4da" providerId="AD" clId="Web-{E038B0E0-70B7-41BD-85E7-DC36EAFD1F93}" dt="2024-02-23T02:29:59.594" v="686"/>
          <ac:inkMkLst>
            <pc:docMk/>
            <pc:sldMk cId="3614161640" sldId="286"/>
            <ac:inkMk id="11" creationId="{B5E1BE16-0D71-139C-374F-3A0B174A3DFB}"/>
          </ac:inkMkLst>
        </pc:inkChg>
        <pc:inkChg chg="add">
          <ac:chgData name="Isabella McCoy" userId="S::imccoy@uark.edu::942e2a59-e978-422b-82dd-349d551de4da" providerId="AD" clId="Web-{E038B0E0-70B7-41BD-85E7-DC36EAFD1F93}" dt="2024-02-23T02:30:00.579" v="687"/>
          <ac:inkMkLst>
            <pc:docMk/>
            <pc:sldMk cId="3614161640" sldId="286"/>
            <ac:inkMk id="12" creationId="{52DE8932-8D54-8C48-5730-5A6221F6B323}"/>
          </ac:inkMkLst>
        </pc:inkChg>
        <pc:inkChg chg="add">
          <ac:chgData name="Isabella McCoy" userId="S::imccoy@uark.edu::942e2a59-e978-422b-82dd-349d551de4da" providerId="AD" clId="Web-{E038B0E0-70B7-41BD-85E7-DC36EAFD1F93}" dt="2024-02-23T02:30:11.235" v="689"/>
          <ac:inkMkLst>
            <pc:docMk/>
            <pc:sldMk cId="3614161640" sldId="286"/>
            <ac:inkMk id="13" creationId="{02C31CEB-72D9-591A-BC7C-2139AE478F56}"/>
          </ac:inkMkLst>
        </pc:inkChg>
        <pc:inkChg chg="add">
          <ac:chgData name="Isabella McCoy" userId="S::imccoy@uark.edu::942e2a59-e978-422b-82dd-349d551de4da" providerId="AD" clId="Web-{E038B0E0-70B7-41BD-85E7-DC36EAFD1F93}" dt="2024-02-23T02:30:17.720" v="690"/>
          <ac:inkMkLst>
            <pc:docMk/>
            <pc:sldMk cId="3614161640" sldId="286"/>
            <ac:inkMk id="14" creationId="{64FB67CA-5EC8-B513-5A3C-73FBD93DD9BC}"/>
          </ac:inkMkLst>
        </pc:inkChg>
        <pc:inkChg chg="add">
          <ac:chgData name="Isabella McCoy" userId="S::imccoy@uark.edu::942e2a59-e978-422b-82dd-349d551de4da" providerId="AD" clId="Web-{E038B0E0-70B7-41BD-85E7-DC36EAFD1F93}" dt="2024-02-23T02:30:20.673" v="691"/>
          <ac:inkMkLst>
            <pc:docMk/>
            <pc:sldMk cId="3614161640" sldId="286"/>
            <ac:inkMk id="15" creationId="{0BCD0E84-3E79-D285-1779-12A600D8BFAE}"/>
          </ac:inkMkLst>
        </pc:inkChg>
      </pc:sldChg>
      <pc:sldChg chg="new del">
        <pc:chgData name="Isabella McCoy" userId="S::imccoy@uark.edu::942e2a59-e978-422b-82dd-349d551de4da" providerId="AD" clId="Web-{E038B0E0-70B7-41BD-85E7-DC36EAFD1F93}" dt="2024-02-23T02:50:04.822" v="988"/>
        <pc:sldMkLst>
          <pc:docMk/>
          <pc:sldMk cId="1141947319" sldId="287"/>
        </pc:sldMkLst>
      </pc:sldChg>
      <pc:sldChg chg="addSp delSp modSp add replId">
        <pc:chgData name="Isabella McCoy" userId="S::imccoy@uark.edu::942e2a59-e978-422b-82dd-349d551de4da" providerId="AD" clId="Web-{E038B0E0-70B7-41BD-85E7-DC36EAFD1F93}" dt="2024-02-23T02:52:58.500" v="1049" actId="20577"/>
        <pc:sldMkLst>
          <pc:docMk/>
          <pc:sldMk cId="2339454681" sldId="287"/>
        </pc:sldMkLst>
        <pc:spChg chg="mod">
          <ac:chgData name="Isabella McCoy" userId="S::imccoy@uark.edu::942e2a59-e978-422b-82dd-349d551de4da" providerId="AD" clId="Web-{E038B0E0-70B7-41BD-85E7-DC36EAFD1F93}" dt="2024-02-23T02:50:10.994" v="1002" actId="20577"/>
          <ac:spMkLst>
            <pc:docMk/>
            <pc:sldMk cId="2339454681" sldId="287"/>
            <ac:spMk id="2" creationId="{2CA01825-842B-D50C-8371-DBAD557D75FD}"/>
          </ac:spMkLst>
        </pc:spChg>
        <pc:spChg chg="mod">
          <ac:chgData name="Isabella McCoy" userId="S::imccoy@uark.edu::942e2a59-e978-422b-82dd-349d551de4da" providerId="AD" clId="Web-{E038B0E0-70B7-41BD-85E7-DC36EAFD1F93}" dt="2024-02-23T02:52:58.500" v="1049" actId="20577"/>
          <ac:spMkLst>
            <pc:docMk/>
            <pc:sldMk cId="2339454681" sldId="287"/>
            <ac:spMk id="3" creationId="{EFC6280A-653F-6D5B-872F-54D8EDF1DA48}"/>
          </ac:spMkLst>
        </pc:spChg>
        <pc:spChg chg="add del mod">
          <ac:chgData name="Isabella McCoy" userId="S::imccoy@uark.edu::942e2a59-e978-422b-82dd-349d551de4da" providerId="AD" clId="Web-{E038B0E0-70B7-41BD-85E7-DC36EAFD1F93}" dt="2024-02-23T02:51:51.513" v="1024"/>
          <ac:spMkLst>
            <pc:docMk/>
            <pc:sldMk cId="2339454681" sldId="287"/>
            <ac:spMk id="4" creationId="{758707C8-5E39-FC1E-DED5-D95741FFA73A}"/>
          </ac:spMkLst>
        </pc:spChg>
      </pc:sldChg>
      <pc:sldChg chg="addSp delSp modSp new add del">
        <pc:chgData name="Isabella McCoy" userId="S::imccoy@uark.edu::942e2a59-e978-422b-82dd-349d551de4da" providerId="AD" clId="Web-{E038B0E0-70B7-41BD-85E7-DC36EAFD1F93}" dt="2024-02-23T02:48:55.710" v="966"/>
        <pc:sldMkLst>
          <pc:docMk/>
          <pc:sldMk cId="4123186437" sldId="287"/>
        </pc:sldMkLst>
        <pc:spChg chg="mod">
          <ac:chgData name="Isabella McCoy" userId="S::imccoy@uark.edu::942e2a59-e978-422b-82dd-349d551de4da" providerId="AD" clId="Web-{E038B0E0-70B7-41BD-85E7-DC36EAFD1F93}" dt="2024-02-23T02:40:20.771" v="872" actId="20577"/>
          <ac:spMkLst>
            <pc:docMk/>
            <pc:sldMk cId="4123186437" sldId="287"/>
            <ac:spMk id="2" creationId="{6CF568C6-4860-4ED8-5786-3585764A3EFC}"/>
          </ac:spMkLst>
        </pc:spChg>
        <pc:spChg chg="add del mod">
          <ac:chgData name="Isabella McCoy" userId="S::imccoy@uark.edu::942e2a59-e978-422b-82dd-349d551de4da" providerId="AD" clId="Web-{E038B0E0-70B7-41BD-85E7-DC36EAFD1F93}" dt="2024-02-23T02:44:33.467" v="913" actId="20577"/>
          <ac:spMkLst>
            <pc:docMk/>
            <pc:sldMk cId="4123186437" sldId="287"/>
            <ac:spMk id="3" creationId="{609E374F-3FC0-C106-B5D8-3A8712F759E9}"/>
          </ac:spMkLst>
        </pc:spChg>
        <pc:spChg chg="add del mod">
          <ac:chgData name="Isabella McCoy" userId="S::imccoy@uark.edu::942e2a59-e978-422b-82dd-349d551de4da" providerId="AD" clId="Web-{E038B0E0-70B7-41BD-85E7-DC36EAFD1F93}" dt="2024-02-23T02:38:57.268" v="824"/>
          <ac:spMkLst>
            <pc:docMk/>
            <pc:sldMk cId="4123186437" sldId="287"/>
            <ac:spMk id="5" creationId="{BE8FE9F1-62DB-0EC6-D741-A94861D01521}"/>
          </ac:spMkLst>
        </pc:spChg>
      </pc:sldChg>
      <pc:sldChg chg="modSp add del replId">
        <pc:chgData name="Isabella McCoy" userId="S::imccoy@uark.edu::942e2a59-e978-422b-82dd-349d551de4da" providerId="AD" clId="Web-{E038B0E0-70B7-41BD-85E7-DC36EAFD1F93}" dt="2024-02-23T02:48:20.944" v="923"/>
        <pc:sldMkLst>
          <pc:docMk/>
          <pc:sldMk cId="806743633" sldId="288"/>
        </pc:sldMkLst>
        <pc:spChg chg="mod">
          <ac:chgData name="Isabella McCoy" userId="S::imccoy@uark.edu::942e2a59-e978-422b-82dd-349d551de4da" providerId="AD" clId="Web-{E038B0E0-70B7-41BD-85E7-DC36EAFD1F93}" dt="2024-02-23T02:45:55.720" v="922" actId="20577"/>
          <ac:spMkLst>
            <pc:docMk/>
            <pc:sldMk cId="806743633" sldId="288"/>
            <ac:spMk id="3" creationId="{609E374F-3FC0-C106-B5D8-3A8712F759E9}"/>
          </ac:spMkLst>
        </pc:spChg>
      </pc:sldChg>
      <pc:sldChg chg="modSp add replId">
        <pc:chgData name="Isabella McCoy" userId="S::imccoy@uark.edu::942e2a59-e978-422b-82dd-349d551de4da" providerId="AD" clId="Web-{E038B0E0-70B7-41BD-85E7-DC36EAFD1F93}" dt="2024-02-23T02:54:27.346" v="1059" actId="20577"/>
        <pc:sldMkLst>
          <pc:docMk/>
          <pc:sldMk cId="1689485128" sldId="288"/>
        </pc:sldMkLst>
        <pc:spChg chg="mod">
          <ac:chgData name="Isabella McCoy" userId="S::imccoy@uark.edu::942e2a59-e978-422b-82dd-349d551de4da" providerId="AD" clId="Web-{E038B0E0-70B7-41BD-85E7-DC36EAFD1F93}" dt="2024-02-23T02:51:59.982" v="1037" actId="20577"/>
          <ac:spMkLst>
            <pc:docMk/>
            <pc:sldMk cId="1689485128" sldId="288"/>
            <ac:spMk id="2" creationId="{2CA01825-842B-D50C-8371-DBAD557D75FD}"/>
          </ac:spMkLst>
        </pc:spChg>
        <pc:spChg chg="mod">
          <ac:chgData name="Isabella McCoy" userId="S::imccoy@uark.edu::942e2a59-e978-422b-82dd-349d551de4da" providerId="AD" clId="Web-{E038B0E0-70B7-41BD-85E7-DC36EAFD1F93}" dt="2024-02-23T02:54:27.346" v="1059" actId="20577"/>
          <ac:spMkLst>
            <pc:docMk/>
            <pc:sldMk cId="1689485128" sldId="288"/>
            <ac:spMk id="3" creationId="{EFC6280A-653F-6D5B-872F-54D8EDF1DA48}"/>
          </ac:spMkLst>
        </pc:spChg>
      </pc:sldChg>
      <pc:sldChg chg="modSp add replId">
        <pc:chgData name="Isabella McCoy" userId="S::imccoy@uark.edu::942e2a59-e978-422b-82dd-349d551de4da" providerId="AD" clId="Web-{E038B0E0-70B7-41BD-85E7-DC36EAFD1F93}" dt="2024-02-23T02:54:43.972" v="1063" actId="20577"/>
        <pc:sldMkLst>
          <pc:docMk/>
          <pc:sldMk cId="967617834" sldId="289"/>
        </pc:sldMkLst>
        <pc:spChg chg="mod">
          <ac:chgData name="Isabella McCoy" userId="S::imccoy@uark.edu::942e2a59-e978-422b-82dd-349d551de4da" providerId="AD" clId="Web-{E038B0E0-70B7-41BD-85E7-DC36EAFD1F93}" dt="2024-02-23T02:54:43.972" v="1063" actId="20577"/>
          <ac:spMkLst>
            <pc:docMk/>
            <pc:sldMk cId="967617834" sldId="289"/>
            <ac:spMk id="3" creationId="{EFC6280A-653F-6D5B-872F-54D8EDF1DA48}"/>
          </ac:spMkLst>
        </pc:spChg>
      </pc:sldChg>
    </pc:docChg>
  </pc:docChgLst>
  <pc:docChgLst>
    <pc:chgData name="Isabella McCoy" userId="S::imccoy@uark.edu::942e2a59-e978-422b-82dd-349d551de4da" providerId="AD" clId="Web-{63838976-1D8F-4284-9099-487CF496D166}"/>
    <pc:docChg chg="addSld modSld">
      <pc:chgData name="Isabella McCoy" userId="S::imccoy@uark.edu::942e2a59-e978-422b-82dd-349d551de4da" providerId="AD" clId="Web-{63838976-1D8F-4284-9099-487CF496D166}" dt="2024-02-23T00:45:13.041" v="20" actId="20577"/>
      <pc:docMkLst>
        <pc:docMk/>
      </pc:docMkLst>
      <pc:sldChg chg="addSp delSp modSp new">
        <pc:chgData name="Isabella McCoy" userId="S::imccoy@uark.edu::942e2a59-e978-422b-82dd-349d551de4da" providerId="AD" clId="Web-{63838976-1D8F-4284-9099-487CF496D166}" dt="2024-02-23T00:45:13.041" v="20" actId="20577"/>
        <pc:sldMkLst>
          <pc:docMk/>
          <pc:sldMk cId="1514871302" sldId="284"/>
        </pc:sldMkLst>
        <pc:spChg chg="del">
          <ac:chgData name="Isabella McCoy" userId="S::imccoy@uark.edu::942e2a59-e978-422b-82dd-349d551de4da" providerId="AD" clId="Web-{63838976-1D8F-4284-9099-487CF496D166}" dt="2024-02-23T00:42:07.316" v="3"/>
          <ac:spMkLst>
            <pc:docMk/>
            <pc:sldMk cId="1514871302" sldId="284"/>
            <ac:spMk id="2" creationId="{136F6067-C0A4-6168-0375-FE565F93AF61}"/>
          </ac:spMkLst>
        </pc:spChg>
        <pc:spChg chg="del">
          <ac:chgData name="Isabella McCoy" userId="S::imccoy@uark.edu::942e2a59-e978-422b-82dd-349d551de4da" providerId="AD" clId="Web-{63838976-1D8F-4284-9099-487CF496D166}" dt="2024-02-23T00:40:55.532" v="1"/>
          <ac:spMkLst>
            <pc:docMk/>
            <pc:sldMk cId="1514871302" sldId="284"/>
            <ac:spMk id="3" creationId="{6E79BCCF-E562-B769-F668-4C455ADFE77F}"/>
          </ac:spMkLst>
        </pc:spChg>
        <pc:spChg chg="add mod">
          <ac:chgData name="Isabella McCoy" userId="S::imccoy@uark.edu::942e2a59-e978-422b-82dd-349d551de4da" providerId="AD" clId="Web-{63838976-1D8F-4284-9099-487CF496D166}" dt="2024-02-23T00:45:13.041" v="20" actId="20577"/>
          <ac:spMkLst>
            <pc:docMk/>
            <pc:sldMk cId="1514871302" sldId="284"/>
            <ac:spMk id="7" creationId="{A778C1E4-D749-BF3E-E405-BA4EF3E1CBE4}"/>
          </ac:spMkLst>
        </pc:spChg>
        <pc:picChg chg="add mod ord">
          <ac:chgData name="Isabella McCoy" userId="S::imccoy@uark.edu::942e2a59-e978-422b-82dd-349d551de4da" providerId="AD" clId="Web-{63838976-1D8F-4284-9099-487CF496D166}" dt="2024-02-23T00:42:33.989" v="10" actId="14100"/>
          <ac:picMkLst>
            <pc:docMk/>
            <pc:sldMk cId="1514871302" sldId="284"/>
            <ac:picMk id="4" creationId="{F22A4D1B-B1EE-209D-235D-602112782087}"/>
          </ac:picMkLst>
        </pc:picChg>
        <pc:picChg chg="add mod">
          <ac:chgData name="Isabella McCoy" userId="S::imccoy@uark.edu::942e2a59-e978-422b-82dd-349d551de4da" providerId="AD" clId="Web-{63838976-1D8F-4284-9099-487CF496D166}" dt="2024-02-23T00:42:22.410" v="7" actId="1076"/>
          <ac:picMkLst>
            <pc:docMk/>
            <pc:sldMk cId="1514871302" sldId="284"/>
            <ac:picMk id="5" creationId="{10919F39-10E9-89E5-87BA-72D4E0DB19E4}"/>
          </ac:picMkLst>
        </pc:picChg>
      </pc:sldChg>
    </pc:docChg>
  </pc:docChgLst>
  <pc:docChgLst>
    <pc:chgData name="Coleman Dawkins" userId="S::dawkins@uark.edu::d49758cf-c817-4370-bcca-81574160e424" providerId="AD" clId="Web-{78E75734-AA40-C93C-506B-E5C6E3EF57D9}"/>
    <pc:docChg chg="modSld">
      <pc:chgData name="Coleman Dawkins" userId="S::dawkins@uark.edu::d49758cf-c817-4370-bcca-81574160e424" providerId="AD" clId="Web-{78E75734-AA40-C93C-506B-E5C6E3EF57D9}" dt="2024-02-22T17:43:15.724" v="72" actId="14100"/>
      <pc:docMkLst>
        <pc:docMk/>
      </pc:docMkLst>
      <pc:sldChg chg="modSp">
        <pc:chgData name="Coleman Dawkins" userId="S::dawkins@uark.edu::d49758cf-c817-4370-bcca-81574160e424" providerId="AD" clId="Web-{78E75734-AA40-C93C-506B-E5C6E3EF57D9}" dt="2024-02-22T17:43:15.724" v="72" actId="14100"/>
        <pc:sldMkLst>
          <pc:docMk/>
          <pc:sldMk cId="4045389403" sldId="260"/>
        </pc:sldMkLst>
        <pc:spChg chg="mod">
          <ac:chgData name="Coleman Dawkins" userId="S::dawkins@uark.edu::d49758cf-c817-4370-bcca-81574160e424" providerId="AD" clId="Web-{78E75734-AA40-C93C-506B-E5C6E3EF57D9}" dt="2024-02-22T17:39:21.810" v="18" actId="20577"/>
          <ac:spMkLst>
            <pc:docMk/>
            <pc:sldMk cId="4045389403" sldId="260"/>
            <ac:spMk id="2" creationId="{B088E9A6-19EB-4A6A-12BC-EC2819D2B065}"/>
          </ac:spMkLst>
        </pc:spChg>
        <pc:spChg chg="mod">
          <ac:chgData name="Coleman Dawkins" userId="S::dawkins@uark.edu::d49758cf-c817-4370-bcca-81574160e424" providerId="AD" clId="Web-{78E75734-AA40-C93C-506B-E5C6E3EF57D9}" dt="2024-02-22T17:43:15.724" v="72" actId="14100"/>
          <ac:spMkLst>
            <pc:docMk/>
            <pc:sldMk cId="4045389403" sldId="260"/>
            <ac:spMk id="3" creationId="{84E2C086-9450-972F-C62E-77A5907CE794}"/>
          </ac:spMkLst>
        </pc:spChg>
      </pc:sldChg>
    </pc:docChg>
  </pc:docChgLst>
  <pc:docChgLst>
    <pc:chgData name="Isabella McCoy" userId="S::imccoy@uark.edu::942e2a59-e978-422b-82dd-349d551de4da" providerId="AD" clId="Web-{8DE5EC76-68E9-4E29-8CE1-B493AD96193C}"/>
    <pc:docChg chg="modSld">
      <pc:chgData name="Isabella McCoy" userId="S::imccoy@uark.edu::942e2a59-e978-422b-82dd-349d551de4da" providerId="AD" clId="Web-{8DE5EC76-68E9-4E29-8CE1-B493AD96193C}" dt="2024-03-02T18:48:54.410" v="62"/>
      <pc:docMkLst>
        <pc:docMk/>
      </pc:docMkLst>
      <pc:sldChg chg="addSp delSp modSp">
        <pc:chgData name="Isabella McCoy" userId="S::imccoy@uark.edu::942e2a59-e978-422b-82dd-349d551de4da" providerId="AD" clId="Web-{8DE5EC76-68E9-4E29-8CE1-B493AD96193C}" dt="2024-03-02T18:48:45.581" v="61"/>
        <pc:sldMkLst>
          <pc:docMk/>
          <pc:sldMk cId="3262125583" sldId="265"/>
        </pc:sldMkLst>
        <pc:spChg chg="add del mod">
          <ac:chgData name="Isabella McCoy" userId="S::imccoy@uark.edu::942e2a59-e978-422b-82dd-349d551de4da" providerId="AD" clId="Web-{8DE5EC76-68E9-4E29-8CE1-B493AD96193C}" dt="2024-03-02T18:47:40.767" v="47"/>
          <ac:spMkLst>
            <pc:docMk/>
            <pc:sldMk cId="3262125583" sldId="265"/>
            <ac:spMk id="7" creationId="{BE9252D7-7E94-5699-93E9-768A332C7A10}"/>
          </ac:spMkLst>
        </pc:spChg>
        <pc:picChg chg="add mod ord">
          <ac:chgData name="Isabella McCoy" userId="S::imccoy@uark.edu::942e2a59-e978-422b-82dd-349d551de4da" providerId="AD" clId="Web-{8DE5EC76-68E9-4E29-8CE1-B493AD96193C}" dt="2024-03-02T18:47:57.424" v="52" actId="1076"/>
          <ac:picMkLst>
            <pc:docMk/>
            <pc:sldMk cId="3262125583" sldId="265"/>
            <ac:picMk id="8" creationId="{95622D47-E431-F693-8081-222C352A24B1}"/>
          </ac:picMkLst>
        </pc:picChg>
        <pc:picChg chg="del">
          <ac:chgData name="Isabella McCoy" userId="S::imccoy@uark.edu::942e2a59-e978-422b-82dd-349d551de4da" providerId="AD" clId="Web-{8DE5EC76-68E9-4E29-8CE1-B493AD96193C}" dt="2024-03-02T18:47:34.720" v="46"/>
          <ac:picMkLst>
            <pc:docMk/>
            <pc:sldMk cId="3262125583" sldId="265"/>
            <ac:picMk id="16" creationId="{F41677C1-24F0-D4D5-280D-746553F6475A}"/>
          </ac:picMkLst>
        </pc:picChg>
        <pc:inkChg chg="add">
          <ac:chgData name="Isabella McCoy" userId="S::imccoy@uark.edu::942e2a59-e978-422b-82dd-349d551de4da" providerId="AD" clId="Web-{8DE5EC76-68E9-4E29-8CE1-B493AD96193C}" dt="2024-03-02T18:48:18.971" v="53"/>
          <ac:inkMkLst>
            <pc:docMk/>
            <pc:sldMk cId="3262125583" sldId="265"/>
            <ac:inkMk id="9" creationId="{0531465D-7054-DD02-33CA-2EC65E9A249F}"/>
          </ac:inkMkLst>
        </pc:inkChg>
        <pc:inkChg chg="add del">
          <ac:chgData name="Isabella McCoy" userId="S::imccoy@uark.edu::942e2a59-e978-422b-82dd-349d551de4da" providerId="AD" clId="Web-{8DE5EC76-68E9-4E29-8CE1-B493AD96193C}" dt="2024-03-02T18:48:25.034" v="57"/>
          <ac:inkMkLst>
            <pc:docMk/>
            <pc:sldMk cId="3262125583" sldId="265"/>
            <ac:inkMk id="10" creationId="{B46431A7-7E04-4B1E-1995-62568FDB7083}"/>
          </ac:inkMkLst>
        </pc:inkChg>
        <pc:inkChg chg="add del">
          <ac:chgData name="Isabella McCoy" userId="S::imccoy@uark.edu::942e2a59-e978-422b-82dd-349d551de4da" providerId="AD" clId="Web-{8DE5EC76-68E9-4E29-8CE1-B493AD96193C}" dt="2024-03-02T18:48:25.034" v="56"/>
          <ac:inkMkLst>
            <pc:docMk/>
            <pc:sldMk cId="3262125583" sldId="265"/>
            <ac:inkMk id="11" creationId="{0AB5B672-6090-6FA6-CAA9-D187EFD93BDA}"/>
          </ac:inkMkLst>
        </pc:inkChg>
        <pc:inkChg chg="add">
          <ac:chgData name="Isabella McCoy" userId="S::imccoy@uark.edu::942e2a59-e978-422b-82dd-349d551de4da" providerId="AD" clId="Web-{8DE5EC76-68E9-4E29-8CE1-B493AD96193C}" dt="2024-03-02T18:48:33.628" v="58"/>
          <ac:inkMkLst>
            <pc:docMk/>
            <pc:sldMk cId="3262125583" sldId="265"/>
            <ac:inkMk id="12" creationId="{0CBE3932-4AB6-4AC8-1AD6-E27D1999EF42}"/>
          </ac:inkMkLst>
        </pc:inkChg>
        <pc:inkChg chg="add">
          <ac:chgData name="Isabella McCoy" userId="S::imccoy@uark.edu::942e2a59-e978-422b-82dd-349d551de4da" providerId="AD" clId="Web-{8DE5EC76-68E9-4E29-8CE1-B493AD96193C}" dt="2024-03-02T18:48:38.019" v="59"/>
          <ac:inkMkLst>
            <pc:docMk/>
            <pc:sldMk cId="3262125583" sldId="265"/>
            <ac:inkMk id="13" creationId="{C1B190EB-6458-0A24-AE4D-77F5A5C60370}"/>
          </ac:inkMkLst>
        </pc:inkChg>
        <pc:inkChg chg="add">
          <ac:chgData name="Isabella McCoy" userId="S::imccoy@uark.edu::942e2a59-e978-422b-82dd-349d551de4da" providerId="AD" clId="Web-{8DE5EC76-68E9-4E29-8CE1-B493AD96193C}" dt="2024-03-02T18:48:40.816" v="60"/>
          <ac:inkMkLst>
            <pc:docMk/>
            <pc:sldMk cId="3262125583" sldId="265"/>
            <ac:inkMk id="14" creationId="{7B1645E7-635D-073C-6BA5-37AFE0BCBC0B}"/>
          </ac:inkMkLst>
        </pc:inkChg>
        <pc:inkChg chg="add">
          <ac:chgData name="Isabella McCoy" userId="S::imccoy@uark.edu::942e2a59-e978-422b-82dd-349d551de4da" providerId="AD" clId="Web-{8DE5EC76-68E9-4E29-8CE1-B493AD96193C}" dt="2024-03-02T18:48:45.581" v="61"/>
          <ac:inkMkLst>
            <pc:docMk/>
            <pc:sldMk cId="3262125583" sldId="265"/>
            <ac:inkMk id="15" creationId="{A1990A52-5FEC-CD39-8A88-24B40908E535}"/>
          </ac:inkMkLst>
        </pc:inkChg>
      </pc:sldChg>
      <pc:sldChg chg="addSp delSp modSp">
        <pc:chgData name="Isabella McCoy" userId="S::imccoy@uark.edu::942e2a59-e978-422b-82dd-349d551de4da" providerId="AD" clId="Web-{8DE5EC76-68E9-4E29-8CE1-B493AD96193C}" dt="2024-03-02T18:48:54.410" v="62"/>
        <pc:sldMkLst>
          <pc:docMk/>
          <pc:sldMk cId="3292026655" sldId="268"/>
        </pc:sldMkLst>
        <pc:picChg chg="add mod">
          <ac:chgData name="Isabella McCoy" userId="S::imccoy@uark.edu::942e2a59-e978-422b-82dd-349d551de4da" providerId="AD" clId="Web-{8DE5EC76-68E9-4E29-8CE1-B493AD96193C}" dt="2024-03-02T18:47:26.579" v="45" actId="14100"/>
          <ac:picMkLst>
            <pc:docMk/>
            <pc:sldMk cId="3292026655" sldId="268"/>
            <ac:picMk id="3" creationId="{F887D90E-F1A3-B0C9-9184-95738451DB57}"/>
          </ac:picMkLst>
        </pc:picChg>
        <pc:picChg chg="del">
          <ac:chgData name="Isabella McCoy" userId="S::imccoy@uark.edu::942e2a59-e978-422b-82dd-349d551de4da" providerId="AD" clId="Web-{8DE5EC76-68E9-4E29-8CE1-B493AD96193C}" dt="2024-03-02T18:47:07.969" v="40"/>
          <ac:picMkLst>
            <pc:docMk/>
            <pc:sldMk cId="3292026655" sldId="268"/>
            <ac:picMk id="12" creationId="{9C379B91-0330-1C59-3A5B-EDAB80415272}"/>
          </ac:picMkLst>
        </pc:picChg>
        <pc:inkChg chg="add">
          <ac:chgData name="Isabella McCoy" userId="S::imccoy@uark.edu::942e2a59-e978-422b-82dd-349d551de4da" providerId="AD" clId="Web-{8DE5EC76-68E9-4E29-8CE1-B493AD96193C}" dt="2024-03-02T18:48:54.410" v="62"/>
          <ac:inkMkLst>
            <pc:docMk/>
            <pc:sldMk cId="3292026655" sldId="268"/>
            <ac:inkMk id="4" creationId="{CA4DC349-5901-0A79-CDC8-6BC95DDAC4AE}"/>
          </ac:inkMkLst>
        </pc:inkChg>
      </pc:sldChg>
      <pc:sldChg chg="modSp">
        <pc:chgData name="Isabella McCoy" userId="S::imccoy@uark.edu::942e2a59-e978-422b-82dd-349d551de4da" providerId="AD" clId="Web-{8DE5EC76-68E9-4E29-8CE1-B493AD96193C}" dt="2024-03-02T18:20:39.166" v="0" actId="1076"/>
        <pc:sldMkLst>
          <pc:docMk/>
          <pc:sldMk cId="3614161640" sldId="286"/>
        </pc:sldMkLst>
        <pc:picChg chg="mod">
          <ac:chgData name="Isabella McCoy" userId="S::imccoy@uark.edu::942e2a59-e978-422b-82dd-349d551de4da" providerId="AD" clId="Web-{8DE5EC76-68E9-4E29-8CE1-B493AD96193C}" dt="2024-03-02T18:20:39.166" v="0" actId="1076"/>
          <ac:picMkLst>
            <pc:docMk/>
            <pc:sldMk cId="3614161640" sldId="286"/>
            <ac:picMk id="6" creationId="{94243C16-0B3B-9FD3-0F2A-4E63C993376B}"/>
          </ac:picMkLst>
        </pc:picChg>
      </pc:sldChg>
      <pc:sldChg chg="modSp">
        <pc:chgData name="Isabella McCoy" userId="S::imccoy@uark.edu::942e2a59-e978-422b-82dd-349d551de4da" providerId="AD" clId="Web-{8DE5EC76-68E9-4E29-8CE1-B493AD96193C}" dt="2024-03-02T18:41:38.348" v="39" actId="20577"/>
        <pc:sldMkLst>
          <pc:docMk/>
          <pc:sldMk cId="967617834" sldId="289"/>
        </pc:sldMkLst>
        <pc:spChg chg="mod">
          <ac:chgData name="Isabella McCoy" userId="S::imccoy@uark.edu::942e2a59-e978-422b-82dd-349d551de4da" providerId="AD" clId="Web-{8DE5EC76-68E9-4E29-8CE1-B493AD96193C}" dt="2024-03-02T18:41:38.348" v="39" actId="20577"/>
          <ac:spMkLst>
            <pc:docMk/>
            <pc:sldMk cId="967617834" sldId="289"/>
            <ac:spMk id="3" creationId="{EFC6280A-653F-6D5B-872F-54D8EDF1DA48}"/>
          </ac:spMkLst>
        </pc:spChg>
      </pc:sldChg>
    </pc:docChg>
  </pc:docChgLst>
  <pc:docChgLst>
    <pc:chgData name="Coleman Dawkins" userId="S::dawkins@uark.edu::d49758cf-c817-4370-bcca-81574160e424" providerId="AD" clId="Web-{BBBE20D8-3573-3849-DB78-26760FA8F04E}"/>
    <pc:docChg chg="addSld delSld modSld">
      <pc:chgData name="Coleman Dawkins" userId="S::dawkins@uark.edu::d49758cf-c817-4370-bcca-81574160e424" providerId="AD" clId="Web-{BBBE20D8-3573-3849-DB78-26760FA8F04E}" dt="2024-02-22T20:27:00.729" v="9"/>
      <pc:docMkLst>
        <pc:docMk/>
      </pc:docMkLst>
      <pc:sldChg chg="del">
        <pc:chgData name="Coleman Dawkins" userId="S::dawkins@uark.edu::d49758cf-c817-4370-bcca-81574160e424" providerId="AD" clId="Web-{BBBE20D8-3573-3849-DB78-26760FA8F04E}" dt="2024-02-22T20:25:07.678" v="0"/>
        <pc:sldMkLst>
          <pc:docMk/>
          <pc:sldMk cId="4045389403" sldId="260"/>
        </pc:sldMkLst>
      </pc:sldChg>
      <pc:sldChg chg="addSp delSp modSp new">
        <pc:chgData name="Coleman Dawkins" userId="S::dawkins@uark.edu::d49758cf-c817-4370-bcca-81574160e424" providerId="AD" clId="Web-{BBBE20D8-3573-3849-DB78-26760FA8F04E}" dt="2024-02-22T20:27:00.729" v="9"/>
        <pc:sldMkLst>
          <pc:docMk/>
          <pc:sldMk cId="2566236018" sldId="273"/>
        </pc:sldMkLst>
        <pc:spChg chg="del">
          <ac:chgData name="Coleman Dawkins" userId="S::dawkins@uark.edu::d49758cf-c817-4370-bcca-81574160e424" providerId="AD" clId="Web-{BBBE20D8-3573-3849-DB78-26760FA8F04E}" dt="2024-02-22T20:27:00.729" v="9"/>
          <ac:spMkLst>
            <pc:docMk/>
            <pc:sldMk cId="2566236018" sldId="273"/>
            <ac:spMk id="2" creationId="{DDA4E004-A374-A559-BDC6-D41EA8AE6DE8}"/>
          </ac:spMkLst>
        </pc:spChg>
        <pc:spChg chg="del">
          <ac:chgData name="Coleman Dawkins" userId="S::dawkins@uark.edu::d49758cf-c817-4370-bcca-81574160e424" providerId="AD" clId="Web-{BBBE20D8-3573-3849-DB78-26760FA8F04E}" dt="2024-02-22T20:27:00.729" v="8"/>
          <ac:spMkLst>
            <pc:docMk/>
            <pc:sldMk cId="2566236018" sldId="273"/>
            <ac:spMk id="3" creationId="{150DE1CE-DECC-D5BD-00D7-A752AA4B14B1}"/>
          </ac:spMkLst>
        </pc:spChg>
        <pc:spChg chg="add del mod">
          <ac:chgData name="Coleman Dawkins" userId="S::dawkins@uark.edu::d49758cf-c817-4370-bcca-81574160e424" providerId="AD" clId="Web-{BBBE20D8-3573-3849-DB78-26760FA8F04E}" dt="2024-02-22T20:27:00.729" v="7"/>
          <ac:spMkLst>
            <pc:docMk/>
            <pc:sldMk cId="2566236018" sldId="273"/>
            <ac:spMk id="4" creationId="{293AC08F-4332-9B02-DAED-A050968B67A5}"/>
          </ac:spMkLst>
        </pc:spChg>
        <pc:spChg chg="add del mod">
          <ac:chgData name="Coleman Dawkins" userId="S::dawkins@uark.edu::d49758cf-c817-4370-bcca-81574160e424" providerId="AD" clId="Web-{BBBE20D8-3573-3849-DB78-26760FA8F04E}" dt="2024-02-22T20:27:00.729" v="6"/>
          <ac:spMkLst>
            <pc:docMk/>
            <pc:sldMk cId="2566236018" sldId="273"/>
            <ac:spMk id="5" creationId="{1E4CB216-3CAD-D082-8034-F908E537D0B2}"/>
          </ac:spMkLst>
        </pc:spChg>
      </pc:sldChg>
    </pc:docChg>
  </pc:docChgLst>
  <pc:docChgLst>
    <pc:chgData name="Coleman Dawkins" userId="S::dawkins@uark.edu::d49758cf-c817-4370-bcca-81574160e424" providerId="AD" clId="Web-{F6B0C04A-8290-FD78-AB48-A2A358E210B3}"/>
    <pc:docChg chg="modSld">
      <pc:chgData name="Coleman Dawkins" userId="S::dawkins@uark.edu::d49758cf-c817-4370-bcca-81574160e424" providerId="AD" clId="Web-{F6B0C04A-8290-FD78-AB48-A2A358E210B3}" dt="2024-02-23T16:36:09.819" v="6" actId="20577"/>
      <pc:docMkLst>
        <pc:docMk/>
      </pc:docMkLst>
      <pc:sldChg chg="modSp">
        <pc:chgData name="Coleman Dawkins" userId="S::dawkins@uark.edu::d49758cf-c817-4370-bcca-81574160e424" providerId="AD" clId="Web-{F6B0C04A-8290-FD78-AB48-A2A358E210B3}" dt="2024-02-23T16:36:09.819" v="6" actId="20577"/>
        <pc:sldMkLst>
          <pc:docMk/>
          <pc:sldMk cId="3568510872" sldId="281"/>
        </pc:sldMkLst>
        <pc:spChg chg="mod">
          <ac:chgData name="Coleman Dawkins" userId="S::dawkins@uark.edu::d49758cf-c817-4370-bcca-81574160e424" providerId="AD" clId="Web-{F6B0C04A-8290-FD78-AB48-A2A358E210B3}" dt="2024-02-23T16:36:09.819" v="6" actId="20577"/>
          <ac:spMkLst>
            <pc:docMk/>
            <pc:sldMk cId="3568510872" sldId="281"/>
            <ac:spMk id="3" creationId="{EFC6280A-653F-6D5B-872F-54D8EDF1DA48}"/>
          </ac:spMkLst>
        </pc:spChg>
      </pc:sldChg>
      <pc:sldChg chg="modSp">
        <pc:chgData name="Coleman Dawkins" userId="S::dawkins@uark.edu::d49758cf-c817-4370-bcca-81574160e424" providerId="AD" clId="Web-{F6B0C04A-8290-FD78-AB48-A2A358E210B3}" dt="2024-02-23T16:36:01.053" v="2" actId="20577"/>
        <pc:sldMkLst>
          <pc:docMk/>
          <pc:sldMk cId="2339454681" sldId="287"/>
        </pc:sldMkLst>
        <pc:spChg chg="mod">
          <ac:chgData name="Coleman Dawkins" userId="S::dawkins@uark.edu::d49758cf-c817-4370-bcca-81574160e424" providerId="AD" clId="Web-{F6B0C04A-8290-FD78-AB48-A2A358E210B3}" dt="2024-02-23T16:36:01.053" v="2" actId="20577"/>
          <ac:spMkLst>
            <pc:docMk/>
            <pc:sldMk cId="2339454681" sldId="287"/>
            <ac:spMk id="3" creationId="{EFC6280A-653F-6D5B-872F-54D8EDF1DA48}"/>
          </ac:spMkLst>
        </pc:spChg>
      </pc:sldChg>
    </pc:docChg>
  </pc:docChgLst>
  <pc:docChgLst>
    <pc:chgData name="Isabella McCoy" userId="S::imccoy@uark.edu::942e2a59-e978-422b-82dd-349d551de4da" providerId="AD" clId="Web-{06BF33A4-9C5E-48E3-B560-33C92A6C6EE4}"/>
    <pc:docChg chg="addSld delSld modSld sldOrd">
      <pc:chgData name="Isabella McCoy" userId="S::imccoy@uark.edu::942e2a59-e978-422b-82dd-349d551de4da" providerId="AD" clId="Web-{06BF33A4-9C5E-48E3-B560-33C92A6C6EE4}" dt="2024-02-22T18:02:39.309" v="638"/>
      <pc:docMkLst>
        <pc:docMk/>
      </pc:docMkLst>
      <pc:sldChg chg="modSp">
        <pc:chgData name="Isabella McCoy" userId="S::imccoy@uark.edu::942e2a59-e978-422b-82dd-349d551de4da" providerId="AD" clId="Web-{06BF33A4-9C5E-48E3-B560-33C92A6C6EE4}" dt="2024-02-22T17:16:25.451" v="26" actId="20577"/>
        <pc:sldMkLst>
          <pc:docMk/>
          <pc:sldMk cId="113002054" sldId="258"/>
        </pc:sldMkLst>
        <pc:spChg chg="mod">
          <ac:chgData name="Isabella McCoy" userId="S::imccoy@uark.edu::942e2a59-e978-422b-82dd-349d551de4da" providerId="AD" clId="Web-{06BF33A4-9C5E-48E3-B560-33C92A6C6EE4}" dt="2024-02-22T17:16:25.451" v="26" actId="20577"/>
          <ac:spMkLst>
            <pc:docMk/>
            <pc:sldMk cId="113002054" sldId="258"/>
            <ac:spMk id="3" creationId="{4A14155D-C26F-F9E9-621A-6891BA90EAA7}"/>
          </ac:spMkLst>
        </pc:spChg>
      </pc:sldChg>
      <pc:sldChg chg="modSp new">
        <pc:chgData name="Isabella McCoy" userId="S::imccoy@uark.edu::942e2a59-e978-422b-82dd-349d551de4da" providerId="AD" clId="Web-{06BF33A4-9C5E-48E3-B560-33C92A6C6EE4}" dt="2024-02-22T17:29:24.387" v="319" actId="20577"/>
        <pc:sldMkLst>
          <pc:docMk/>
          <pc:sldMk cId="377931532" sldId="264"/>
        </pc:sldMkLst>
        <pc:spChg chg="mod">
          <ac:chgData name="Isabella McCoy" userId="S::imccoy@uark.edu::942e2a59-e978-422b-82dd-349d551de4da" providerId="AD" clId="Web-{06BF33A4-9C5E-48E3-B560-33C92A6C6EE4}" dt="2024-02-22T17:18:43.915" v="29" actId="20577"/>
          <ac:spMkLst>
            <pc:docMk/>
            <pc:sldMk cId="377931532" sldId="264"/>
            <ac:spMk id="2" creationId="{98ACCEE8-C977-0329-3D2F-7959FC594E96}"/>
          </ac:spMkLst>
        </pc:spChg>
        <pc:spChg chg="mod">
          <ac:chgData name="Isabella McCoy" userId="S::imccoy@uark.edu::942e2a59-e978-422b-82dd-349d551de4da" providerId="AD" clId="Web-{06BF33A4-9C5E-48E3-B560-33C92A6C6EE4}" dt="2024-02-22T17:29:24.387" v="319" actId="20577"/>
          <ac:spMkLst>
            <pc:docMk/>
            <pc:sldMk cId="377931532" sldId="264"/>
            <ac:spMk id="3" creationId="{8B51B0D0-FB1B-D62F-F448-D18B29F6201A}"/>
          </ac:spMkLst>
        </pc:spChg>
      </pc:sldChg>
      <pc:sldChg chg="addSp delSp modSp new">
        <pc:chgData name="Isabella McCoy" userId="S::imccoy@uark.edu::942e2a59-e978-422b-82dd-349d551de4da" providerId="AD" clId="Web-{06BF33A4-9C5E-48E3-B560-33C92A6C6EE4}" dt="2024-02-22T17:33:52.314" v="346" actId="1076"/>
        <pc:sldMkLst>
          <pc:docMk/>
          <pc:sldMk cId="3262125583" sldId="265"/>
        </pc:sldMkLst>
        <pc:spChg chg="del mod">
          <ac:chgData name="Isabella McCoy" userId="S::imccoy@uark.edu::942e2a59-e978-422b-82dd-349d551de4da" providerId="AD" clId="Web-{06BF33A4-9C5E-48E3-B560-33C92A6C6EE4}" dt="2024-02-22T17:30:52.659" v="330"/>
          <ac:spMkLst>
            <pc:docMk/>
            <pc:sldMk cId="3262125583" sldId="265"/>
            <ac:spMk id="2" creationId="{92878B2D-E8DB-09D3-175B-37C3DA819F7A}"/>
          </ac:spMkLst>
        </pc:spChg>
        <pc:spChg chg="del">
          <ac:chgData name="Isabella McCoy" userId="S::imccoy@uark.edu::942e2a59-e978-422b-82dd-349d551de4da" providerId="AD" clId="Web-{06BF33A4-9C5E-48E3-B560-33C92A6C6EE4}" dt="2024-02-22T17:30:08.906" v="327"/>
          <ac:spMkLst>
            <pc:docMk/>
            <pc:sldMk cId="3262125583" sldId="265"/>
            <ac:spMk id="3" creationId="{649655F2-2464-8CF3-E850-5BADC2698FDD}"/>
          </ac:spMkLst>
        </pc:spChg>
        <pc:spChg chg="add del mod">
          <ac:chgData name="Isabella McCoy" userId="S::imccoy@uark.edu::942e2a59-e978-422b-82dd-349d551de4da" providerId="AD" clId="Web-{06BF33A4-9C5E-48E3-B560-33C92A6C6EE4}" dt="2024-02-22T17:31:45.695" v="334"/>
          <ac:spMkLst>
            <pc:docMk/>
            <pc:sldMk cId="3262125583" sldId="265"/>
            <ac:spMk id="6" creationId="{A9EAF3C4-48B3-9982-7A97-109D6F2B68B8}"/>
          </ac:spMkLst>
        </pc:spChg>
        <pc:spChg chg="add del mod">
          <ac:chgData name="Isabella McCoy" userId="S::imccoy@uark.edu::942e2a59-e978-422b-82dd-349d551de4da" providerId="AD" clId="Web-{06BF33A4-9C5E-48E3-B560-33C92A6C6EE4}" dt="2024-02-22T17:32:39.934" v="338"/>
          <ac:spMkLst>
            <pc:docMk/>
            <pc:sldMk cId="3262125583" sldId="265"/>
            <ac:spMk id="9" creationId="{165F6BD2-8D95-FF8A-BA56-FBD6E2F0F6DC}"/>
          </ac:spMkLst>
        </pc:spChg>
        <pc:spChg chg="add del mod">
          <ac:chgData name="Isabella McCoy" userId="S::imccoy@uark.edu::942e2a59-e978-422b-82dd-349d551de4da" providerId="AD" clId="Web-{06BF33A4-9C5E-48E3-B560-33C92A6C6EE4}" dt="2024-02-22T17:33:24.609" v="342"/>
          <ac:spMkLst>
            <pc:docMk/>
            <pc:sldMk cId="3262125583" sldId="265"/>
            <ac:spMk id="12" creationId="{F76D88F1-DA57-469B-AF2B-68C5BF46D9BB}"/>
          </ac:spMkLst>
        </pc:spChg>
        <pc:spChg chg="add del mod">
          <ac:chgData name="Isabella McCoy" userId="S::imccoy@uark.edu::942e2a59-e978-422b-82dd-349d551de4da" providerId="AD" clId="Web-{06BF33A4-9C5E-48E3-B560-33C92A6C6EE4}" dt="2024-02-22T17:33:40.485" v="344"/>
          <ac:spMkLst>
            <pc:docMk/>
            <pc:sldMk cId="3262125583" sldId="265"/>
            <ac:spMk id="15" creationId="{A1158D5F-3D41-EA04-4F32-011B0EF9029E}"/>
          </ac:spMkLst>
        </pc:spChg>
        <pc:picChg chg="add del mod ord">
          <ac:chgData name="Isabella McCoy" userId="S::imccoy@uark.edu::942e2a59-e978-422b-82dd-349d551de4da" providerId="AD" clId="Web-{06BF33A4-9C5E-48E3-B560-33C92A6C6EE4}" dt="2024-02-22T17:31:03.270" v="333"/>
          <ac:picMkLst>
            <pc:docMk/>
            <pc:sldMk cId="3262125583" sldId="265"/>
            <ac:picMk id="4" creationId="{8DCF2427-98D0-0847-0C48-61A9AB664E63}"/>
          </ac:picMkLst>
        </pc:picChg>
        <pc:picChg chg="add del mod ord">
          <ac:chgData name="Isabella McCoy" userId="S::imccoy@uark.edu::942e2a59-e978-422b-82dd-349d551de4da" providerId="AD" clId="Web-{06BF33A4-9C5E-48E3-B560-33C92A6C6EE4}" dt="2024-02-22T17:32:02.071" v="337"/>
          <ac:picMkLst>
            <pc:docMk/>
            <pc:sldMk cId="3262125583" sldId="265"/>
            <ac:picMk id="7" creationId="{C81A04DA-1383-FDDF-89D0-B42D48D7C8C5}"/>
          </ac:picMkLst>
        </pc:picChg>
        <pc:picChg chg="add del mod ord">
          <ac:chgData name="Isabella McCoy" userId="S::imccoy@uark.edu::942e2a59-e978-422b-82dd-349d551de4da" providerId="AD" clId="Web-{06BF33A4-9C5E-48E3-B560-33C92A6C6EE4}" dt="2024-02-22T17:33:11.170" v="341"/>
          <ac:picMkLst>
            <pc:docMk/>
            <pc:sldMk cId="3262125583" sldId="265"/>
            <ac:picMk id="10" creationId="{7258B574-6E02-5A49-9096-E853F15C9E7A}"/>
          </ac:picMkLst>
        </pc:picChg>
        <pc:picChg chg="add del mod ord">
          <ac:chgData name="Isabella McCoy" userId="S::imccoy@uark.edu::942e2a59-e978-422b-82dd-349d551de4da" providerId="AD" clId="Web-{06BF33A4-9C5E-48E3-B560-33C92A6C6EE4}" dt="2024-02-22T17:33:27.250" v="343"/>
          <ac:picMkLst>
            <pc:docMk/>
            <pc:sldMk cId="3262125583" sldId="265"/>
            <ac:picMk id="13" creationId="{5F8C9C92-68EB-3E36-A304-E2E4F5367B22}"/>
          </ac:picMkLst>
        </pc:picChg>
        <pc:picChg chg="add mod ord">
          <ac:chgData name="Isabella McCoy" userId="S::imccoy@uark.edu::942e2a59-e978-422b-82dd-349d551de4da" providerId="AD" clId="Web-{06BF33A4-9C5E-48E3-B560-33C92A6C6EE4}" dt="2024-02-22T17:33:52.314" v="346" actId="1076"/>
          <ac:picMkLst>
            <pc:docMk/>
            <pc:sldMk cId="3262125583" sldId="265"/>
            <ac:picMk id="16" creationId="{F41677C1-24F0-D4D5-280D-746553F6475A}"/>
          </ac:picMkLst>
        </pc:picChg>
      </pc:sldChg>
      <pc:sldChg chg="addSp delSp modSp new">
        <pc:chgData name="Isabella McCoy" userId="S::imccoy@uark.edu::942e2a59-e978-422b-82dd-349d551de4da" providerId="AD" clId="Web-{06BF33A4-9C5E-48E3-B560-33C92A6C6EE4}" dt="2024-02-22T17:36:42.390" v="363" actId="1076"/>
        <pc:sldMkLst>
          <pc:docMk/>
          <pc:sldMk cId="3935395285" sldId="266"/>
        </pc:sldMkLst>
        <pc:spChg chg="del">
          <ac:chgData name="Isabella McCoy" userId="S::imccoy@uark.edu::942e2a59-e978-422b-82dd-349d551de4da" providerId="AD" clId="Web-{06BF33A4-9C5E-48E3-B560-33C92A6C6EE4}" dt="2024-02-22T17:34:43.334" v="349"/>
          <ac:spMkLst>
            <pc:docMk/>
            <pc:sldMk cId="3935395285" sldId="266"/>
            <ac:spMk id="2" creationId="{BA7E7B6F-6795-66E8-B8ED-676C7031017F}"/>
          </ac:spMkLst>
        </pc:spChg>
        <pc:spChg chg="del">
          <ac:chgData name="Isabella McCoy" userId="S::imccoy@uark.edu::942e2a59-e978-422b-82dd-349d551de4da" providerId="AD" clId="Web-{06BF33A4-9C5E-48E3-B560-33C92A6C6EE4}" dt="2024-02-22T17:34:39.459" v="348"/>
          <ac:spMkLst>
            <pc:docMk/>
            <pc:sldMk cId="3935395285" sldId="266"/>
            <ac:spMk id="3" creationId="{181E8E4F-C6D1-18E6-DB88-E0567054D948}"/>
          </ac:spMkLst>
        </pc:spChg>
        <pc:spChg chg="add del mod">
          <ac:chgData name="Isabella McCoy" userId="S::imccoy@uark.edu::942e2a59-e978-422b-82dd-349d551de4da" providerId="AD" clId="Web-{06BF33A4-9C5E-48E3-B560-33C92A6C6EE4}" dt="2024-02-22T17:35:48.730" v="356"/>
          <ac:spMkLst>
            <pc:docMk/>
            <pc:sldMk cId="3935395285" sldId="266"/>
            <ac:spMk id="6" creationId="{22CB9105-FC33-6E03-CE1C-022D6ECCF15E}"/>
          </ac:spMkLst>
        </pc:spChg>
        <pc:spChg chg="add del mod">
          <ac:chgData name="Isabella McCoy" userId="S::imccoy@uark.edu::942e2a59-e978-422b-82dd-349d551de4da" providerId="AD" clId="Web-{06BF33A4-9C5E-48E3-B560-33C92A6C6EE4}" dt="2024-02-22T17:36:08.262" v="358"/>
          <ac:spMkLst>
            <pc:docMk/>
            <pc:sldMk cId="3935395285" sldId="266"/>
            <ac:spMk id="9" creationId="{46F7D60C-6C66-8825-AB50-D23035D994CC}"/>
          </ac:spMkLst>
        </pc:spChg>
        <pc:spChg chg="add del mod">
          <ac:chgData name="Isabella McCoy" userId="S::imccoy@uark.edu::942e2a59-e978-422b-82dd-349d551de4da" providerId="AD" clId="Web-{06BF33A4-9C5E-48E3-B560-33C92A6C6EE4}" dt="2024-02-22T17:36:33.858" v="360"/>
          <ac:spMkLst>
            <pc:docMk/>
            <pc:sldMk cId="3935395285" sldId="266"/>
            <ac:spMk id="12" creationId="{09E56828-811C-5BA1-E6DA-DAE3B5F96151}"/>
          </ac:spMkLst>
        </pc:spChg>
        <pc:picChg chg="add del mod ord">
          <ac:chgData name="Isabella McCoy" userId="S::imccoy@uark.edu::942e2a59-e978-422b-82dd-349d551de4da" providerId="AD" clId="Web-{06BF33A4-9C5E-48E3-B560-33C92A6C6EE4}" dt="2024-02-22T17:35:17.774" v="355"/>
          <ac:picMkLst>
            <pc:docMk/>
            <pc:sldMk cId="3935395285" sldId="266"/>
            <ac:picMk id="4" creationId="{46ADE812-C503-0B33-0745-BE1C2A6FE16D}"/>
          </ac:picMkLst>
        </pc:picChg>
        <pc:picChg chg="add del mod ord">
          <ac:chgData name="Isabella McCoy" userId="S::imccoy@uark.edu::942e2a59-e978-422b-82dd-349d551de4da" providerId="AD" clId="Web-{06BF33A4-9C5E-48E3-B560-33C92A6C6EE4}" dt="2024-02-22T17:35:54.652" v="357"/>
          <ac:picMkLst>
            <pc:docMk/>
            <pc:sldMk cId="3935395285" sldId="266"/>
            <ac:picMk id="7" creationId="{996A3622-C35A-F8C0-5130-EDD60DB8BCBD}"/>
          </ac:picMkLst>
        </pc:picChg>
        <pc:picChg chg="add del mod ord">
          <ac:chgData name="Isabella McCoy" userId="S::imccoy@uark.edu::942e2a59-e978-422b-82dd-349d551de4da" providerId="AD" clId="Web-{06BF33A4-9C5E-48E3-B560-33C92A6C6EE4}" dt="2024-02-22T17:36:12.450" v="359"/>
          <ac:picMkLst>
            <pc:docMk/>
            <pc:sldMk cId="3935395285" sldId="266"/>
            <ac:picMk id="10" creationId="{C46B926C-4889-6447-CBBA-5FE6A5C8B8A2}"/>
          </ac:picMkLst>
        </pc:picChg>
        <pc:picChg chg="add mod ord">
          <ac:chgData name="Isabella McCoy" userId="S::imccoy@uark.edu::942e2a59-e978-422b-82dd-349d551de4da" providerId="AD" clId="Web-{06BF33A4-9C5E-48E3-B560-33C92A6C6EE4}" dt="2024-02-22T17:36:42.390" v="363" actId="1076"/>
          <ac:picMkLst>
            <pc:docMk/>
            <pc:sldMk cId="3935395285" sldId="266"/>
            <ac:picMk id="13" creationId="{903823D1-9F0B-77B6-61C3-37AA34BE859A}"/>
          </ac:picMkLst>
        </pc:picChg>
      </pc:sldChg>
      <pc:sldChg chg="addSp delSp modSp new ord">
        <pc:chgData name="Isabella McCoy" userId="S::imccoy@uark.edu::942e2a59-e978-422b-82dd-349d551de4da" providerId="AD" clId="Web-{06BF33A4-9C5E-48E3-B560-33C92A6C6EE4}" dt="2024-02-22T18:01:34.585" v="636" actId="14100"/>
        <pc:sldMkLst>
          <pc:docMk/>
          <pc:sldMk cId="3292026655" sldId="268"/>
        </pc:sldMkLst>
        <pc:spChg chg="mod">
          <ac:chgData name="Isabella McCoy" userId="S::imccoy@uark.edu::942e2a59-e978-422b-82dd-349d551de4da" providerId="AD" clId="Web-{06BF33A4-9C5E-48E3-B560-33C92A6C6EE4}" dt="2024-02-22T17:41:44.023" v="376" actId="20577"/>
          <ac:spMkLst>
            <pc:docMk/>
            <pc:sldMk cId="3292026655" sldId="268"/>
            <ac:spMk id="2" creationId="{65F481C9-09D4-0C61-03D9-6091435B8807}"/>
          </ac:spMkLst>
        </pc:spChg>
        <pc:spChg chg="del">
          <ac:chgData name="Isabella McCoy" userId="S::imccoy@uark.edu::942e2a59-e978-422b-82dd-349d551de4da" providerId="AD" clId="Web-{06BF33A4-9C5E-48E3-B560-33C92A6C6EE4}" dt="2024-02-22T17:40:21.642" v="365"/>
          <ac:spMkLst>
            <pc:docMk/>
            <pc:sldMk cId="3292026655" sldId="268"/>
            <ac:spMk id="3" creationId="{7F30EEBF-6C91-8A7E-C3E5-86A4CDBB2F33}"/>
          </ac:spMkLst>
        </pc:spChg>
        <pc:spChg chg="add mod">
          <ac:chgData name="Isabella McCoy" userId="S::imccoy@uark.edu::942e2a59-e978-422b-82dd-349d551de4da" providerId="AD" clId="Web-{06BF33A4-9C5E-48E3-B560-33C92A6C6EE4}" dt="2024-02-22T17:59:52.952" v="627" actId="20577"/>
          <ac:spMkLst>
            <pc:docMk/>
            <pc:sldMk cId="3292026655" sldId="268"/>
            <ac:spMk id="5" creationId="{9CCADFC7-4504-8207-8E4E-D9BF83BD7960}"/>
          </ac:spMkLst>
        </pc:spChg>
        <pc:spChg chg="add del mod">
          <ac:chgData name="Isabella McCoy" userId="S::imccoy@uark.edu::942e2a59-e978-422b-82dd-349d551de4da" providerId="AD" clId="Web-{06BF33A4-9C5E-48E3-B560-33C92A6C6EE4}" dt="2024-02-22T17:44:55.194" v="465"/>
          <ac:spMkLst>
            <pc:docMk/>
            <pc:sldMk cId="3292026655" sldId="268"/>
            <ac:spMk id="7" creationId="{AA1DE16D-ED47-5D0D-1A55-22923F9ECB5D}"/>
          </ac:spMkLst>
        </pc:spChg>
        <pc:picChg chg="add del mod ord">
          <ac:chgData name="Isabella McCoy" userId="S::imccoy@uark.edu::942e2a59-e978-422b-82dd-349d551de4da" providerId="AD" clId="Web-{06BF33A4-9C5E-48E3-B560-33C92A6C6EE4}" dt="2024-02-22T17:44:52.225" v="464"/>
          <ac:picMkLst>
            <pc:docMk/>
            <pc:sldMk cId="3292026655" sldId="268"/>
            <ac:picMk id="4" creationId="{5380A01E-74B2-8BEC-1EBC-AE98CC66AC35}"/>
          </ac:picMkLst>
        </pc:picChg>
        <pc:picChg chg="add mod ord">
          <ac:chgData name="Isabella McCoy" userId="S::imccoy@uark.edu::942e2a59-e978-422b-82dd-349d551de4da" providerId="AD" clId="Web-{06BF33A4-9C5E-48E3-B560-33C92A6C6EE4}" dt="2024-02-22T17:46:46.266" v="592" actId="1076"/>
          <ac:picMkLst>
            <pc:docMk/>
            <pc:sldMk cId="3292026655" sldId="268"/>
            <ac:picMk id="8" creationId="{1013A8E3-467B-2575-5D39-78F8D0C077EA}"/>
          </ac:picMkLst>
        </pc:picChg>
        <pc:picChg chg="add del mod">
          <ac:chgData name="Isabella McCoy" userId="S::imccoy@uark.edu::942e2a59-e978-422b-82dd-349d551de4da" providerId="AD" clId="Web-{06BF33A4-9C5E-48E3-B560-33C92A6C6EE4}" dt="2024-02-22T17:59:10.964" v="616"/>
          <ac:picMkLst>
            <pc:docMk/>
            <pc:sldMk cId="3292026655" sldId="268"/>
            <ac:picMk id="9" creationId="{CF91F520-73A7-836B-DBE9-7EE041679E2C}"/>
          </ac:picMkLst>
        </pc:picChg>
        <pc:picChg chg="add del mod">
          <ac:chgData name="Isabella McCoy" userId="S::imccoy@uark.edu::942e2a59-e978-422b-82dd-349d551de4da" providerId="AD" clId="Web-{06BF33A4-9C5E-48E3-B560-33C92A6C6EE4}" dt="2024-02-22T18:00:20.142" v="628"/>
          <ac:picMkLst>
            <pc:docMk/>
            <pc:sldMk cId="3292026655" sldId="268"/>
            <ac:picMk id="10" creationId="{E2EC2EAC-C4FC-D6FF-9695-83B87D044FDF}"/>
          </ac:picMkLst>
        </pc:picChg>
        <pc:picChg chg="add del mod">
          <ac:chgData name="Isabella McCoy" userId="S::imccoy@uark.edu::942e2a59-e978-422b-82dd-349d551de4da" providerId="AD" clId="Web-{06BF33A4-9C5E-48E3-B560-33C92A6C6EE4}" dt="2024-02-22T18:01:03.004" v="633"/>
          <ac:picMkLst>
            <pc:docMk/>
            <pc:sldMk cId="3292026655" sldId="268"/>
            <ac:picMk id="11" creationId="{E674C567-BC32-9282-24C8-16571EF2B870}"/>
          </ac:picMkLst>
        </pc:picChg>
        <pc:picChg chg="add mod">
          <ac:chgData name="Isabella McCoy" userId="S::imccoy@uark.edu::942e2a59-e978-422b-82dd-349d551de4da" providerId="AD" clId="Web-{06BF33A4-9C5E-48E3-B560-33C92A6C6EE4}" dt="2024-02-22T18:01:34.585" v="636" actId="14100"/>
          <ac:picMkLst>
            <pc:docMk/>
            <pc:sldMk cId="3292026655" sldId="268"/>
            <ac:picMk id="12" creationId="{9C379B91-0330-1C59-3A5B-EDAB80415272}"/>
          </ac:picMkLst>
        </pc:picChg>
      </pc:sldChg>
      <pc:sldChg chg="new del">
        <pc:chgData name="Isabella McCoy" userId="S::imccoy@uark.edu::942e2a59-e978-422b-82dd-349d551de4da" providerId="AD" clId="Web-{06BF33A4-9C5E-48E3-B560-33C92A6C6EE4}" dt="2024-02-22T18:02:39.309" v="638"/>
        <pc:sldMkLst>
          <pc:docMk/>
          <pc:sldMk cId="1695855268" sldId="273"/>
        </pc:sldMkLst>
      </pc:sldChg>
    </pc:docChg>
  </pc:docChgLst>
  <pc:docChgLst>
    <pc:chgData name="Isabella McCoy" userId="S::imccoy@uark.edu::942e2a59-e978-422b-82dd-349d551de4da" providerId="AD" clId="Web-{B719A4F8-507A-476D-BC97-5BE07B91DE52}"/>
    <pc:docChg chg="modSld">
      <pc:chgData name="Isabella McCoy" userId="S::imccoy@uark.edu::942e2a59-e978-422b-82dd-349d551de4da" providerId="AD" clId="Web-{B719A4F8-507A-476D-BC97-5BE07B91DE52}" dt="2024-02-22T17:13:54.629" v="312" actId="20577"/>
      <pc:docMkLst>
        <pc:docMk/>
      </pc:docMkLst>
      <pc:sldChg chg="modSp">
        <pc:chgData name="Isabella McCoy" userId="S::imccoy@uark.edu::942e2a59-e978-422b-82dd-349d551de4da" providerId="AD" clId="Web-{B719A4F8-507A-476D-BC97-5BE07B91DE52}" dt="2024-02-22T17:13:54.629" v="312" actId="20577"/>
        <pc:sldMkLst>
          <pc:docMk/>
          <pc:sldMk cId="113002054" sldId="258"/>
        </pc:sldMkLst>
        <pc:spChg chg="mod">
          <ac:chgData name="Isabella McCoy" userId="S::imccoy@uark.edu::942e2a59-e978-422b-82dd-349d551de4da" providerId="AD" clId="Web-{B719A4F8-507A-476D-BC97-5BE07B91DE52}" dt="2024-02-22T17:13:54.629" v="312" actId="20577"/>
          <ac:spMkLst>
            <pc:docMk/>
            <pc:sldMk cId="113002054" sldId="258"/>
            <ac:spMk id="3" creationId="{4A14155D-C26F-F9E9-621A-6891BA90EAA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0D7FB3-BBC9-4BDE-AD44-053D8A61E27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BFB57C1-9226-4A9F-BCE6-6116E98788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Dissect and analyze data on Walmart’s Financials</a:t>
          </a:r>
        </a:p>
      </dgm:t>
    </dgm:pt>
    <dgm:pt modelId="{8B72E7D5-7ABE-48B6-A5B5-118EB538EEBB}" type="parTrans" cxnId="{3534CC27-442D-4C08-B9C8-395FBB4A6430}">
      <dgm:prSet/>
      <dgm:spPr/>
      <dgm:t>
        <a:bodyPr/>
        <a:lstStyle/>
        <a:p>
          <a:endParaRPr lang="en-US"/>
        </a:p>
      </dgm:t>
    </dgm:pt>
    <dgm:pt modelId="{6CED0368-58BF-4C45-B785-56C0B503ABAA}" type="sibTrans" cxnId="{3534CC27-442D-4C08-B9C8-395FBB4A6430}">
      <dgm:prSet/>
      <dgm:spPr/>
      <dgm:t>
        <a:bodyPr/>
        <a:lstStyle/>
        <a:p>
          <a:endParaRPr lang="en-US"/>
        </a:p>
      </dgm:t>
    </dgm:pt>
    <dgm:pt modelId="{A25BBA77-88ED-4DB2-9A27-64427C4B17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visualizations and assemble our data into something meaningful</a:t>
          </a:r>
        </a:p>
      </dgm:t>
    </dgm:pt>
    <dgm:pt modelId="{B9C5C97F-9C9F-4AFA-BECE-DB6F73E67B77}" type="parTrans" cxnId="{D9ABCD66-6B28-4B33-A2FE-6958D7E757B4}">
      <dgm:prSet/>
      <dgm:spPr/>
      <dgm:t>
        <a:bodyPr/>
        <a:lstStyle/>
        <a:p>
          <a:endParaRPr lang="en-US"/>
        </a:p>
      </dgm:t>
    </dgm:pt>
    <dgm:pt modelId="{2A4E58BB-351D-40D1-81AE-96FABE043D13}" type="sibTrans" cxnId="{D9ABCD66-6B28-4B33-A2FE-6958D7E757B4}">
      <dgm:prSet/>
      <dgm:spPr/>
      <dgm:t>
        <a:bodyPr/>
        <a:lstStyle/>
        <a:p>
          <a:endParaRPr lang="en-US"/>
        </a:p>
      </dgm:t>
    </dgm:pt>
    <dgm:pt modelId="{94950695-6E89-4B73-9DFB-FE655A367C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for anomalies / Find interesting connections between our data</a:t>
          </a:r>
        </a:p>
      </dgm:t>
    </dgm:pt>
    <dgm:pt modelId="{03656C6D-AB59-4A7D-9CB1-382DACFEF0E0}" type="parTrans" cxnId="{E680F166-462A-4ECD-8AA6-7AC74C9A3E29}">
      <dgm:prSet/>
      <dgm:spPr/>
      <dgm:t>
        <a:bodyPr/>
        <a:lstStyle/>
        <a:p>
          <a:endParaRPr lang="en-US"/>
        </a:p>
      </dgm:t>
    </dgm:pt>
    <dgm:pt modelId="{1319DACA-F51D-4E37-B2BC-970FE1352F8F}" type="sibTrans" cxnId="{E680F166-462A-4ECD-8AA6-7AC74C9A3E29}">
      <dgm:prSet/>
      <dgm:spPr/>
      <dgm:t>
        <a:bodyPr/>
        <a:lstStyle/>
        <a:p>
          <a:endParaRPr lang="en-US"/>
        </a:p>
      </dgm:t>
    </dgm:pt>
    <dgm:pt modelId="{9D194F44-14FE-487A-9009-18F09F229F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 a statistical analysis on our data</a:t>
          </a:r>
        </a:p>
      </dgm:t>
    </dgm:pt>
    <dgm:pt modelId="{CFA27BDC-D72B-4DE5-A3C8-FD04B90281E5}" type="parTrans" cxnId="{206FCEA1-1276-4721-A150-57C82FAED791}">
      <dgm:prSet/>
      <dgm:spPr/>
      <dgm:t>
        <a:bodyPr/>
        <a:lstStyle/>
        <a:p>
          <a:endParaRPr lang="en-US"/>
        </a:p>
      </dgm:t>
    </dgm:pt>
    <dgm:pt modelId="{DD71969B-61B3-4188-B99C-4B7C0B0E6A82}" type="sibTrans" cxnId="{206FCEA1-1276-4721-A150-57C82FAED791}">
      <dgm:prSet/>
      <dgm:spPr/>
      <dgm:t>
        <a:bodyPr/>
        <a:lstStyle/>
        <a:p>
          <a:endParaRPr lang="en-US"/>
        </a:p>
      </dgm:t>
    </dgm:pt>
    <dgm:pt modelId="{0850FA3B-4D08-4147-B989-B5403C6A0B55}" type="pres">
      <dgm:prSet presAssocID="{030D7FB3-BBC9-4BDE-AD44-053D8A61E27A}" presName="root" presStyleCnt="0">
        <dgm:presLayoutVars>
          <dgm:dir/>
          <dgm:resizeHandles val="exact"/>
        </dgm:presLayoutVars>
      </dgm:prSet>
      <dgm:spPr/>
    </dgm:pt>
    <dgm:pt modelId="{018ED59E-A506-4974-BDB2-7D9B74971A69}" type="pres">
      <dgm:prSet presAssocID="{9BFB57C1-9226-4A9F-BCE6-6116E9878843}" presName="compNode" presStyleCnt="0"/>
      <dgm:spPr/>
    </dgm:pt>
    <dgm:pt modelId="{7B75B266-6B56-4A93-8708-B9ECF99CED7E}" type="pres">
      <dgm:prSet presAssocID="{9BFB57C1-9226-4A9F-BCE6-6116E9878843}" presName="bgRect" presStyleLbl="bgShp" presStyleIdx="0" presStyleCnt="4"/>
      <dgm:spPr/>
    </dgm:pt>
    <dgm:pt modelId="{4BCD120D-6918-40D6-8C8F-E09DE8CC2D87}" type="pres">
      <dgm:prSet presAssocID="{9BFB57C1-9226-4A9F-BCE6-6116E987884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9D876AC-D813-44F4-B6B9-515CCEB67E85}" type="pres">
      <dgm:prSet presAssocID="{9BFB57C1-9226-4A9F-BCE6-6116E9878843}" presName="spaceRect" presStyleCnt="0"/>
      <dgm:spPr/>
    </dgm:pt>
    <dgm:pt modelId="{4EF1D937-CB11-427B-86D8-44D0FC25D843}" type="pres">
      <dgm:prSet presAssocID="{9BFB57C1-9226-4A9F-BCE6-6116E9878843}" presName="parTx" presStyleLbl="revTx" presStyleIdx="0" presStyleCnt="4">
        <dgm:presLayoutVars>
          <dgm:chMax val="0"/>
          <dgm:chPref val="0"/>
        </dgm:presLayoutVars>
      </dgm:prSet>
      <dgm:spPr/>
    </dgm:pt>
    <dgm:pt modelId="{F7C3B0DE-C2C4-4830-A849-01B14677AC6E}" type="pres">
      <dgm:prSet presAssocID="{6CED0368-58BF-4C45-B785-56C0B503ABAA}" presName="sibTrans" presStyleCnt="0"/>
      <dgm:spPr/>
    </dgm:pt>
    <dgm:pt modelId="{B2DF72E8-E213-4347-A51E-3F7F961ED1E3}" type="pres">
      <dgm:prSet presAssocID="{A25BBA77-88ED-4DB2-9A27-64427C4B1736}" presName="compNode" presStyleCnt="0"/>
      <dgm:spPr/>
    </dgm:pt>
    <dgm:pt modelId="{375FE578-CFC4-4C7B-ADD5-3264B0A5CFC1}" type="pres">
      <dgm:prSet presAssocID="{A25BBA77-88ED-4DB2-9A27-64427C4B1736}" presName="bgRect" presStyleLbl="bgShp" presStyleIdx="1" presStyleCnt="4"/>
      <dgm:spPr/>
    </dgm:pt>
    <dgm:pt modelId="{3DCB77FA-8019-47F0-A570-B0290E760BFA}" type="pres">
      <dgm:prSet presAssocID="{A25BBA77-88ED-4DB2-9A27-64427C4B17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07CE592-CEC0-4F71-86E2-6FC583FA1F8A}" type="pres">
      <dgm:prSet presAssocID="{A25BBA77-88ED-4DB2-9A27-64427C4B1736}" presName="spaceRect" presStyleCnt="0"/>
      <dgm:spPr/>
    </dgm:pt>
    <dgm:pt modelId="{9CB68DB6-2940-486A-B0C2-8D4072754D7F}" type="pres">
      <dgm:prSet presAssocID="{A25BBA77-88ED-4DB2-9A27-64427C4B1736}" presName="parTx" presStyleLbl="revTx" presStyleIdx="1" presStyleCnt="4">
        <dgm:presLayoutVars>
          <dgm:chMax val="0"/>
          <dgm:chPref val="0"/>
        </dgm:presLayoutVars>
      </dgm:prSet>
      <dgm:spPr/>
    </dgm:pt>
    <dgm:pt modelId="{1A6EC4EF-C8CA-43A4-87C8-521AA94A48FB}" type="pres">
      <dgm:prSet presAssocID="{2A4E58BB-351D-40D1-81AE-96FABE043D13}" presName="sibTrans" presStyleCnt="0"/>
      <dgm:spPr/>
    </dgm:pt>
    <dgm:pt modelId="{F83C79BB-FF10-49F7-AB1C-2ADBFE73A05E}" type="pres">
      <dgm:prSet presAssocID="{94950695-6E89-4B73-9DFB-FE655A367CA8}" presName="compNode" presStyleCnt="0"/>
      <dgm:spPr/>
    </dgm:pt>
    <dgm:pt modelId="{4475692E-3F1C-45C4-ACD2-9316C823DB1E}" type="pres">
      <dgm:prSet presAssocID="{94950695-6E89-4B73-9DFB-FE655A367CA8}" presName="bgRect" presStyleLbl="bgShp" presStyleIdx="2" presStyleCnt="4"/>
      <dgm:spPr/>
    </dgm:pt>
    <dgm:pt modelId="{45FAE166-5274-42EE-ABA2-6CE20D849BBB}" type="pres">
      <dgm:prSet presAssocID="{94950695-6E89-4B73-9DFB-FE655A367CA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8073FCE-A6D5-4C5C-9578-27DE5F8D6DDB}" type="pres">
      <dgm:prSet presAssocID="{94950695-6E89-4B73-9DFB-FE655A367CA8}" presName="spaceRect" presStyleCnt="0"/>
      <dgm:spPr/>
    </dgm:pt>
    <dgm:pt modelId="{695FA47F-D956-4E66-9F56-96275B9C0C48}" type="pres">
      <dgm:prSet presAssocID="{94950695-6E89-4B73-9DFB-FE655A367CA8}" presName="parTx" presStyleLbl="revTx" presStyleIdx="2" presStyleCnt="4">
        <dgm:presLayoutVars>
          <dgm:chMax val="0"/>
          <dgm:chPref val="0"/>
        </dgm:presLayoutVars>
      </dgm:prSet>
      <dgm:spPr/>
    </dgm:pt>
    <dgm:pt modelId="{F818496E-B48F-41EB-892A-21CD8A072BB0}" type="pres">
      <dgm:prSet presAssocID="{1319DACA-F51D-4E37-B2BC-970FE1352F8F}" presName="sibTrans" presStyleCnt="0"/>
      <dgm:spPr/>
    </dgm:pt>
    <dgm:pt modelId="{26B37E7E-B4F9-4D4C-8B43-A1A07416840F}" type="pres">
      <dgm:prSet presAssocID="{9D194F44-14FE-487A-9009-18F09F229FB2}" presName="compNode" presStyleCnt="0"/>
      <dgm:spPr/>
    </dgm:pt>
    <dgm:pt modelId="{8F8BFA53-7B71-4B4C-80C2-1FE619B7085D}" type="pres">
      <dgm:prSet presAssocID="{9D194F44-14FE-487A-9009-18F09F229FB2}" presName="bgRect" presStyleLbl="bgShp" presStyleIdx="3" presStyleCnt="4"/>
      <dgm:spPr/>
    </dgm:pt>
    <dgm:pt modelId="{DEB44763-9999-46BC-8079-452BED2A0929}" type="pres">
      <dgm:prSet presAssocID="{9D194F44-14FE-487A-9009-18F09F229F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6203F02-70DE-4D41-8D18-08C99EE22FF9}" type="pres">
      <dgm:prSet presAssocID="{9D194F44-14FE-487A-9009-18F09F229FB2}" presName="spaceRect" presStyleCnt="0"/>
      <dgm:spPr/>
    </dgm:pt>
    <dgm:pt modelId="{A3C360B6-FF2F-47AC-BDD4-511CC5F9363A}" type="pres">
      <dgm:prSet presAssocID="{9D194F44-14FE-487A-9009-18F09F229FB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534CC27-442D-4C08-B9C8-395FBB4A6430}" srcId="{030D7FB3-BBC9-4BDE-AD44-053D8A61E27A}" destId="{9BFB57C1-9226-4A9F-BCE6-6116E9878843}" srcOrd="0" destOrd="0" parTransId="{8B72E7D5-7ABE-48B6-A5B5-118EB538EEBB}" sibTransId="{6CED0368-58BF-4C45-B785-56C0B503ABAA}"/>
    <dgm:cxn modelId="{CC1A9F64-C3B8-4AE8-818D-C0C85D491278}" type="presOf" srcId="{9D194F44-14FE-487A-9009-18F09F229FB2}" destId="{A3C360B6-FF2F-47AC-BDD4-511CC5F9363A}" srcOrd="0" destOrd="0" presId="urn:microsoft.com/office/officeart/2018/2/layout/IconVerticalSolidList"/>
    <dgm:cxn modelId="{D9ABCD66-6B28-4B33-A2FE-6958D7E757B4}" srcId="{030D7FB3-BBC9-4BDE-AD44-053D8A61E27A}" destId="{A25BBA77-88ED-4DB2-9A27-64427C4B1736}" srcOrd="1" destOrd="0" parTransId="{B9C5C97F-9C9F-4AFA-BECE-DB6F73E67B77}" sibTransId="{2A4E58BB-351D-40D1-81AE-96FABE043D13}"/>
    <dgm:cxn modelId="{E680F166-462A-4ECD-8AA6-7AC74C9A3E29}" srcId="{030D7FB3-BBC9-4BDE-AD44-053D8A61E27A}" destId="{94950695-6E89-4B73-9DFB-FE655A367CA8}" srcOrd="2" destOrd="0" parTransId="{03656C6D-AB59-4A7D-9CB1-382DACFEF0E0}" sibTransId="{1319DACA-F51D-4E37-B2BC-970FE1352F8F}"/>
    <dgm:cxn modelId="{206FCEA1-1276-4721-A150-57C82FAED791}" srcId="{030D7FB3-BBC9-4BDE-AD44-053D8A61E27A}" destId="{9D194F44-14FE-487A-9009-18F09F229FB2}" srcOrd="3" destOrd="0" parTransId="{CFA27BDC-D72B-4DE5-A3C8-FD04B90281E5}" sibTransId="{DD71969B-61B3-4188-B99C-4B7C0B0E6A82}"/>
    <dgm:cxn modelId="{7CAD63CD-0BF7-4505-88E6-A89EFBE06DFF}" type="presOf" srcId="{94950695-6E89-4B73-9DFB-FE655A367CA8}" destId="{695FA47F-D956-4E66-9F56-96275B9C0C48}" srcOrd="0" destOrd="0" presId="urn:microsoft.com/office/officeart/2018/2/layout/IconVerticalSolidList"/>
    <dgm:cxn modelId="{2CA5BBDA-CA79-430C-B1A8-1D81423B3397}" type="presOf" srcId="{030D7FB3-BBC9-4BDE-AD44-053D8A61E27A}" destId="{0850FA3B-4D08-4147-B989-B5403C6A0B55}" srcOrd="0" destOrd="0" presId="urn:microsoft.com/office/officeart/2018/2/layout/IconVerticalSolidList"/>
    <dgm:cxn modelId="{EA9CDDDA-4979-47AE-A0F3-6D1F3B790B7A}" type="presOf" srcId="{9BFB57C1-9226-4A9F-BCE6-6116E9878843}" destId="{4EF1D937-CB11-427B-86D8-44D0FC25D843}" srcOrd="0" destOrd="0" presId="urn:microsoft.com/office/officeart/2018/2/layout/IconVerticalSolidList"/>
    <dgm:cxn modelId="{AC36C7E7-8CDA-4C37-8DA8-46EB937B9764}" type="presOf" srcId="{A25BBA77-88ED-4DB2-9A27-64427C4B1736}" destId="{9CB68DB6-2940-486A-B0C2-8D4072754D7F}" srcOrd="0" destOrd="0" presId="urn:microsoft.com/office/officeart/2018/2/layout/IconVerticalSolidList"/>
    <dgm:cxn modelId="{2BF5F8B0-0F93-4309-B578-4D64E08CFC43}" type="presParOf" srcId="{0850FA3B-4D08-4147-B989-B5403C6A0B55}" destId="{018ED59E-A506-4974-BDB2-7D9B74971A69}" srcOrd="0" destOrd="0" presId="urn:microsoft.com/office/officeart/2018/2/layout/IconVerticalSolidList"/>
    <dgm:cxn modelId="{FE6C0B31-0CC6-4047-A79E-B72FC35766E9}" type="presParOf" srcId="{018ED59E-A506-4974-BDB2-7D9B74971A69}" destId="{7B75B266-6B56-4A93-8708-B9ECF99CED7E}" srcOrd="0" destOrd="0" presId="urn:microsoft.com/office/officeart/2018/2/layout/IconVerticalSolidList"/>
    <dgm:cxn modelId="{EB43F710-9124-4733-A9BF-92034A858FD7}" type="presParOf" srcId="{018ED59E-A506-4974-BDB2-7D9B74971A69}" destId="{4BCD120D-6918-40D6-8C8F-E09DE8CC2D87}" srcOrd="1" destOrd="0" presId="urn:microsoft.com/office/officeart/2018/2/layout/IconVerticalSolidList"/>
    <dgm:cxn modelId="{6D20241B-603B-4976-A822-A5AEA83FF4F2}" type="presParOf" srcId="{018ED59E-A506-4974-BDB2-7D9B74971A69}" destId="{B9D876AC-D813-44F4-B6B9-515CCEB67E85}" srcOrd="2" destOrd="0" presId="urn:microsoft.com/office/officeart/2018/2/layout/IconVerticalSolidList"/>
    <dgm:cxn modelId="{AECBCB93-8B70-4905-9288-7C35591E36DB}" type="presParOf" srcId="{018ED59E-A506-4974-BDB2-7D9B74971A69}" destId="{4EF1D937-CB11-427B-86D8-44D0FC25D843}" srcOrd="3" destOrd="0" presId="urn:microsoft.com/office/officeart/2018/2/layout/IconVerticalSolidList"/>
    <dgm:cxn modelId="{DEA6432C-FAB2-4FF6-A882-9E4CFC4CA46E}" type="presParOf" srcId="{0850FA3B-4D08-4147-B989-B5403C6A0B55}" destId="{F7C3B0DE-C2C4-4830-A849-01B14677AC6E}" srcOrd="1" destOrd="0" presId="urn:microsoft.com/office/officeart/2018/2/layout/IconVerticalSolidList"/>
    <dgm:cxn modelId="{496D67D1-F3B6-4902-B543-5E1BF3DAE84B}" type="presParOf" srcId="{0850FA3B-4D08-4147-B989-B5403C6A0B55}" destId="{B2DF72E8-E213-4347-A51E-3F7F961ED1E3}" srcOrd="2" destOrd="0" presId="urn:microsoft.com/office/officeart/2018/2/layout/IconVerticalSolidList"/>
    <dgm:cxn modelId="{C6AA65EC-001B-4CCE-B09D-52C63B12B721}" type="presParOf" srcId="{B2DF72E8-E213-4347-A51E-3F7F961ED1E3}" destId="{375FE578-CFC4-4C7B-ADD5-3264B0A5CFC1}" srcOrd="0" destOrd="0" presId="urn:microsoft.com/office/officeart/2018/2/layout/IconVerticalSolidList"/>
    <dgm:cxn modelId="{F3C03757-672A-4BE8-AF0B-BDCA249B51A0}" type="presParOf" srcId="{B2DF72E8-E213-4347-A51E-3F7F961ED1E3}" destId="{3DCB77FA-8019-47F0-A570-B0290E760BFA}" srcOrd="1" destOrd="0" presId="urn:microsoft.com/office/officeart/2018/2/layout/IconVerticalSolidList"/>
    <dgm:cxn modelId="{345146FB-9557-4558-B180-DF708399DCFE}" type="presParOf" srcId="{B2DF72E8-E213-4347-A51E-3F7F961ED1E3}" destId="{A07CE592-CEC0-4F71-86E2-6FC583FA1F8A}" srcOrd="2" destOrd="0" presId="urn:microsoft.com/office/officeart/2018/2/layout/IconVerticalSolidList"/>
    <dgm:cxn modelId="{93238AA2-3FBE-4160-9687-E729BCEBEB1F}" type="presParOf" srcId="{B2DF72E8-E213-4347-A51E-3F7F961ED1E3}" destId="{9CB68DB6-2940-486A-B0C2-8D4072754D7F}" srcOrd="3" destOrd="0" presId="urn:microsoft.com/office/officeart/2018/2/layout/IconVerticalSolidList"/>
    <dgm:cxn modelId="{A6572379-524F-4CC0-98A3-47EAEABE4353}" type="presParOf" srcId="{0850FA3B-4D08-4147-B989-B5403C6A0B55}" destId="{1A6EC4EF-C8CA-43A4-87C8-521AA94A48FB}" srcOrd="3" destOrd="0" presId="urn:microsoft.com/office/officeart/2018/2/layout/IconVerticalSolidList"/>
    <dgm:cxn modelId="{5FA841D1-831D-451D-8BEB-4D0ACE8AD50C}" type="presParOf" srcId="{0850FA3B-4D08-4147-B989-B5403C6A0B55}" destId="{F83C79BB-FF10-49F7-AB1C-2ADBFE73A05E}" srcOrd="4" destOrd="0" presId="urn:microsoft.com/office/officeart/2018/2/layout/IconVerticalSolidList"/>
    <dgm:cxn modelId="{FFD00C68-2400-4BE3-BED4-79F741E0D11B}" type="presParOf" srcId="{F83C79BB-FF10-49F7-AB1C-2ADBFE73A05E}" destId="{4475692E-3F1C-45C4-ACD2-9316C823DB1E}" srcOrd="0" destOrd="0" presId="urn:microsoft.com/office/officeart/2018/2/layout/IconVerticalSolidList"/>
    <dgm:cxn modelId="{497AF31D-6152-4C9F-BFA6-8CC46DD65BB1}" type="presParOf" srcId="{F83C79BB-FF10-49F7-AB1C-2ADBFE73A05E}" destId="{45FAE166-5274-42EE-ABA2-6CE20D849BBB}" srcOrd="1" destOrd="0" presId="urn:microsoft.com/office/officeart/2018/2/layout/IconVerticalSolidList"/>
    <dgm:cxn modelId="{6AE5E09C-86A2-4C39-9E7E-FE5E1457C567}" type="presParOf" srcId="{F83C79BB-FF10-49F7-AB1C-2ADBFE73A05E}" destId="{B8073FCE-A6D5-4C5C-9578-27DE5F8D6DDB}" srcOrd="2" destOrd="0" presId="urn:microsoft.com/office/officeart/2018/2/layout/IconVerticalSolidList"/>
    <dgm:cxn modelId="{7E8BBDCF-BA16-468C-99AE-9C146DDD9551}" type="presParOf" srcId="{F83C79BB-FF10-49F7-AB1C-2ADBFE73A05E}" destId="{695FA47F-D956-4E66-9F56-96275B9C0C48}" srcOrd="3" destOrd="0" presId="urn:microsoft.com/office/officeart/2018/2/layout/IconVerticalSolidList"/>
    <dgm:cxn modelId="{1268A0A5-2E12-4E35-A084-D98A8AEC1A72}" type="presParOf" srcId="{0850FA3B-4D08-4147-B989-B5403C6A0B55}" destId="{F818496E-B48F-41EB-892A-21CD8A072BB0}" srcOrd="5" destOrd="0" presId="urn:microsoft.com/office/officeart/2018/2/layout/IconVerticalSolidList"/>
    <dgm:cxn modelId="{28D12A0F-CBEA-4CBA-B542-F882B08ACB30}" type="presParOf" srcId="{0850FA3B-4D08-4147-B989-B5403C6A0B55}" destId="{26B37E7E-B4F9-4D4C-8B43-A1A07416840F}" srcOrd="6" destOrd="0" presId="urn:microsoft.com/office/officeart/2018/2/layout/IconVerticalSolidList"/>
    <dgm:cxn modelId="{450DD379-A36A-4C30-91A1-B1795572EAF9}" type="presParOf" srcId="{26B37E7E-B4F9-4D4C-8B43-A1A07416840F}" destId="{8F8BFA53-7B71-4B4C-80C2-1FE619B7085D}" srcOrd="0" destOrd="0" presId="urn:microsoft.com/office/officeart/2018/2/layout/IconVerticalSolidList"/>
    <dgm:cxn modelId="{EE281B97-DFE5-464F-A0BF-9FCBE94BC8A1}" type="presParOf" srcId="{26B37E7E-B4F9-4D4C-8B43-A1A07416840F}" destId="{DEB44763-9999-46BC-8079-452BED2A0929}" srcOrd="1" destOrd="0" presId="urn:microsoft.com/office/officeart/2018/2/layout/IconVerticalSolidList"/>
    <dgm:cxn modelId="{A3D5DD7E-8399-4AEC-93C7-DDFD9F51A10A}" type="presParOf" srcId="{26B37E7E-B4F9-4D4C-8B43-A1A07416840F}" destId="{16203F02-70DE-4D41-8D18-08C99EE22FF9}" srcOrd="2" destOrd="0" presId="urn:microsoft.com/office/officeart/2018/2/layout/IconVerticalSolidList"/>
    <dgm:cxn modelId="{D497D5EB-61D3-419B-AE74-2364CEA26BEC}" type="presParOf" srcId="{26B37E7E-B4F9-4D4C-8B43-A1A07416840F}" destId="{A3C360B6-FF2F-47AC-BDD4-511CC5F936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5C225C-6175-4A5D-B2E3-247201A54841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6E2AA1-612E-406E-AA8A-13CD495730C3}">
      <dgm:prSet/>
      <dgm:spPr/>
      <dgm:t>
        <a:bodyPr/>
        <a:lstStyle/>
        <a:p>
          <a:r>
            <a:rPr lang="en-US"/>
            <a:t>Isabella</a:t>
          </a:r>
        </a:p>
      </dgm:t>
    </dgm:pt>
    <dgm:pt modelId="{63101F6E-6452-4F84-9716-4D0F1D9A9A61}" type="parTrans" cxnId="{88E7A44B-C78C-4C88-AB93-950E0C07A8CA}">
      <dgm:prSet/>
      <dgm:spPr/>
      <dgm:t>
        <a:bodyPr/>
        <a:lstStyle/>
        <a:p>
          <a:endParaRPr lang="en-US"/>
        </a:p>
      </dgm:t>
    </dgm:pt>
    <dgm:pt modelId="{BD808B75-B490-40DB-B557-AC91BE0A5755}" type="sibTrans" cxnId="{88E7A44B-C78C-4C88-AB93-950E0C07A8CA}">
      <dgm:prSet/>
      <dgm:spPr/>
      <dgm:t>
        <a:bodyPr/>
        <a:lstStyle/>
        <a:p>
          <a:endParaRPr lang="en-US"/>
        </a:p>
      </dgm:t>
    </dgm:pt>
    <dgm:pt modelId="{D4F5ECBA-526F-4E6E-9FC9-B1C79CB5C4DC}">
      <dgm:prSet/>
      <dgm:spPr/>
      <dgm:t>
        <a:bodyPr/>
        <a:lstStyle/>
        <a:p>
          <a:r>
            <a:rPr lang="en-US"/>
            <a:t>Break down each row of Walmart’s quarterly data and interpret out how they interact with each other</a:t>
          </a:r>
        </a:p>
      </dgm:t>
    </dgm:pt>
    <dgm:pt modelId="{36607D99-C8E1-4B9E-ADE0-0CA456B56678}" type="parTrans" cxnId="{1AC45F1A-0D5F-47F0-BD63-75260A7F54EE}">
      <dgm:prSet/>
      <dgm:spPr/>
      <dgm:t>
        <a:bodyPr/>
        <a:lstStyle/>
        <a:p>
          <a:endParaRPr lang="en-US"/>
        </a:p>
      </dgm:t>
    </dgm:pt>
    <dgm:pt modelId="{79C5E672-833A-4145-8811-8746DA5A8CCB}" type="sibTrans" cxnId="{1AC45F1A-0D5F-47F0-BD63-75260A7F54EE}">
      <dgm:prSet/>
      <dgm:spPr/>
      <dgm:t>
        <a:bodyPr/>
        <a:lstStyle/>
        <a:p>
          <a:endParaRPr lang="en-US"/>
        </a:p>
      </dgm:t>
    </dgm:pt>
    <dgm:pt modelId="{270975E3-425A-4EB9-A40C-853A85EB335F}">
      <dgm:prSet/>
      <dgm:spPr/>
      <dgm:t>
        <a:bodyPr/>
        <a:lstStyle/>
        <a:p>
          <a:r>
            <a:rPr lang="en-US"/>
            <a:t>Lauren</a:t>
          </a:r>
        </a:p>
      </dgm:t>
    </dgm:pt>
    <dgm:pt modelId="{95D5B847-F35B-48F5-B5B4-512ACB2DF084}" type="parTrans" cxnId="{97B204F2-AF8E-4345-B978-8FDDE8D68C3A}">
      <dgm:prSet/>
      <dgm:spPr/>
      <dgm:t>
        <a:bodyPr/>
        <a:lstStyle/>
        <a:p>
          <a:endParaRPr lang="en-US"/>
        </a:p>
      </dgm:t>
    </dgm:pt>
    <dgm:pt modelId="{104D45FF-E912-4380-8E44-B60E3F4C6596}" type="sibTrans" cxnId="{97B204F2-AF8E-4345-B978-8FDDE8D68C3A}">
      <dgm:prSet/>
      <dgm:spPr/>
      <dgm:t>
        <a:bodyPr/>
        <a:lstStyle/>
        <a:p>
          <a:endParaRPr lang="en-US"/>
        </a:p>
      </dgm:t>
    </dgm:pt>
    <dgm:pt modelId="{79999CCB-C904-4BB8-8EAE-EB9EF0508DC3}">
      <dgm:prSet/>
      <dgm:spPr/>
      <dgm:t>
        <a:bodyPr/>
        <a:lstStyle/>
        <a:p>
          <a:r>
            <a:rPr lang="en-US"/>
            <a:t>View Walmart’s stock price over the ten years and view what causes big jumps in data</a:t>
          </a:r>
        </a:p>
      </dgm:t>
    </dgm:pt>
    <dgm:pt modelId="{5E6A8FA1-3FD8-46F0-A93B-634612740D2D}" type="parTrans" cxnId="{FF6BF820-F403-4870-9234-C5E2C945168C}">
      <dgm:prSet/>
      <dgm:spPr/>
      <dgm:t>
        <a:bodyPr/>
        <a:lstStyle/>
        <a:p>
          <a:endParaRPr lang="en-US"/>
        </a:p>
      </dgm:t>
    </dgm:pt>
    <dgm:pt modelId="{B7EBCEA4-158A-42D1-946D-6161255084FA}" type="sibTrans" cxnId="{FF6BF820-F403-4870-9234-C5E2C945168C}">
      <dgm:prSet/>
      <dgm:spPr/>
      <dgm:t>
        <a:bodyPr/>
        <a:lstStyle/>
        <a:p>
          <a:endParaRPr lang="en-US"/>
        </a:p>
      </dgm:t>
    </dgm:pt>
    <dgm:pt modelId="{CE7FCEE0-CEB5-4A0F-B03A-7BFA3997579D}">
      <dgm:prSet/>
      <dgm:spPr/>
      <dgm:t>
        <a:bodyPr/>
        <a:lstStyle/>
        <a:p>
          <a:r>
            <a:rPr lang="en-US"/>
            <a:t>Abe</a:t>
          </a:r>
        </a:p>
      </dgm:t>
    </dgm:pt>
    <dgm:pt modelId="{49F9D7CB-1525-402F-BCEE-BA11EB16F0D4}" type="parTrans" cxnId="{5D006644-EE72-4138-BA6B-935E4AEF4B9A}">
      <dgm:prSet/>
      <dgm:spPr/>
      <dgm:t>
        <a:bodyPr/>
        <a:lstStyle/>
        <a:p>
          <a:endParaRPr lang="en-US"/>
        </a:p>
      </dgm:t>
    </dgm:pt>
    <dgm:pt modelId="{49DBBA32-F83C-410C-A36D-6E8DB0CCA3B3}" type="sibTrans" cxnId="{5D006644-EE72-4138-BA6B-935E4AEF4B9A}">
      <dgm:prSet/>
      <dgm:spPr/>
      <dgm:t>
        <a:bodyPr/>
        <a:lstStyle/>
        <a:p>
          <a:endParaRPr lang="en-US"/>
        </a:p>
      </dgm:t>
    </dgm:pt>
    <dgm:pt modelId="{30C1CC8A-6299-4671-BE60-CC602ECFC1DC}">
      <dgm:prSet/>
      <dgm:spPr/>
      <dgm:t>
        <a:bodyPr/>
        <a:lstStyle/>
        <a:p>
          <a:r>
            <a:rPr lang="en-US"/>
            <a:t>Compare Walmart’s data to a large competitor i.e. Costco </a:t>
          </a:r>
        </a:p>
      </dgm:t>
    </dgm:pt>
    <dgm:pt modelId="{5D99FBE8-1386-4843-ACB5-097225B2BAC8}" type="parTrans" cxnId="{DB24923B-EB04-4715-B0EC-8038E40057F4}">
      <dgm:prSet/>
      <dgm:spPr/>
      <dgm:t>
        <a:bodyPr/>
        <a:lstStyle/>
        <a:p>
          <a:endParaRPr lang="en-US"/>
        </a:p>
      </dgm:t>
    </dgm:pt>
    <dgm:pt modelId="{1BD7F2A7-72FD-48A2-A91E-8FCED7E24652}" type="sibTrans" cxnId="{DB24923B-EB04-4715-B0EC-8038E40057F4}">
      <dgm:prSet/>
      <dgm:spPr/>
      <dgm:t>
        <a:bodyPr/>
        <a:lstStyle/>
        <a:p>
          <a:endParaRPr lang="en-US"/>
        </a:p>
      </dgm:t>
    </dgm:pt>
    <dgm:pt modelId="{4B589D89-59A3-4C2B-BAE3-1C50252E670B}">
      <dgm:prSet/>
      <dgm:spPr/>
      <dgm:t>
        <a:bodyPr/>
        <a:lstStyle/>
        <a:p>
          <a:r>
            <a:rPr lang="en-US"/>
            <a:t>Coleman</a:t>
          </a:r>
        </a:p>
      </dgm:t>
    </dgm:pt>
    <dgm:pt modelId="{64C42154-5EEC-445D-83C3-00631F948A74}" type="parTrans" cxnId="{D7D4252A-E00A-4E1D-B26F-00DEBA070CC1}">
      <dgm:prSet/>
      <dgm:spPr/>
      <dgm:t>
        <a:bodyPr/>
        <a:lstStyle/>
        <a:p>
          <a:endParaRPr lang="en-US"/>
        </a:p>
      </dgm:t>
    </dgm:pt>
    <dgm:pt modelId="{8059FEA6-B6DB-44D9-9AFA-7C2AC015B4AF}" type="sibTrans" cxnId="{D7D4252A-E00A-4E1D-B26F-00DEBA070CC1}">
      <dgm:prSet/>
      <dgm:spPr/>
      <dgm:t>
        <a:bodyPr/>
        <a:lstStyle/>
        <a:p>
          <a:endParaRPr lang="en-US"/>
        </a:p>
      </dgm:t>
    </dgm:pt>
    <dgm:pt modelId="{EBAFF801-2ED5-4893-8CD6-0531D9CB85B6}">
      <dgm:prSet/>
      <dgm:spPr/>
      <dgm:t>
        <a:bodyPr/>
        <a:lstStyle/>
        <a:p>
          <a:r>
            <a:rPr lang="en-US"/>
            <a:t>Perform a statistical analysis with Benford's Law: tendency for lead digit to be smaller</a:t>
          </a:r>
        </a:p>
      </dgm:t>
    </dgm:pt>
    <dgm:pt modelId="{C6FF4E93-F20F-44CD-BD54-F4E48350DE4D}" type="parTrans" cxnId="{BC7DD1A5-CF50-4A24-9FA3-E400C00F8407}">
      <dgm:prSet/>
      <dgm:spPr/>
      <dgm:t>
        <a:bodyPr/>
        <a:lstStyle/>
        <a:p>
          <a:endParaRPr lang="en-US"/>
        </a:p>
      </dgm:t>
    </dgm:pt>
    <dgm:pt modelId="{2663E377-5B85-4D11-A2E3-BAF96FE1D800}" type="sibTrans" cxnId="{BC7DD1A5-CF50-4A24-9FA3-E400C00F8407}">
      <dgm:prSet/>
      <dgm:spPr/>
      <dgm:t>
        <a:bodyPr/>
        <a:lstStyle/>
        <a:p>
          <a:endParaRPr lang="en-US"/>
        </a:p>
      </dgm:t>
    </dgm:pt>
    <dgm:pt modelId="{E4DB857D-B1F5-964D-9D54-F9EF2074E935}" type="pres">
      <dgm:prSet presAssocID="{1E5C225C-6175-4A5D-B2E3-247201A54841}" presName="Name0" presStyleCnt="0">
        <dgm:presLayoutVars>
          <dgm:dir/>
          <dgm:animLvl val="lvl"/>
          <dgm:resizeHandles val="exact"/>
        </dgm:presLayoutVars>
      </dgm:prSet>
      <dgm:spPr/>
    </dgm:pt>
    <dgm:pt modelId="{C7FE5D99-7A84-4944-A467-AA0C3A448894}" type="pres">
      <dgm:prSet presAssocID="{4E6E2AA1-612E-406E-AA8A-13CD495730C3}" presName="linNode" presStyleCnt="0"/>
      <dgm:spPr/>
    </dgm:pt>
    <dgm:pt modelId="{03F85715-8C8E-7D45-B72B-039B3EAD8013}" type="pres">
      <dgm:prSet presAssocID="{4E6E2AA1-612E-406E-AA8A-13CD495730C3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86D32E89-00C9-0C4C-AD2B-866630A7E0F8}" type="pres">
      <dgm:prSet presAssocID="{4E6E2AA1-612E-406E-AA8A-13CD495730C3}" presName="descendantText" presStyleLbl="alignAccFollowNode1" presStyleIdx="0" presStyleCnt="4">
        <dgm:presLayoutVars>
          <dgm:bulletEnabled/>
        </dgm:presLayoutVars>
      </dgm:prSet>
      <dgm:spPr/>
    </dgm:pt>
    <dgm:pt modelId="{A91BB306-E723-A645-BE70-1D6C67B3777A}" type="pres">
      <dgm:prSet presAssocID="{BD808B75-B490-40DB-B557-AC91BE0A5755}" presName="sp" presStyleCnt="0"/>
      <dgm:spPr/>
    </dgm:pt>
    <dgm:pt modelId="{326B1C94-35F9-C248-BCAC-F6B1259E92A7}" type="pres">
      <dgm:prSet presAssocID="{270975E3-425A-4EB9-A40C-853A85EB335F}" presName="linNode" presStyleCnt="0"/>
      <dgm:spPr/>
    </dgm:pt>
    <dgm:pt modelId="{CE607CAC-864C-CD41-963B-9D21756CFABA}" type="pres">
      <dgm:prSet presAssocID="{270975E3-425A-4EB9-A40C-853A85EB335F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9D85EB89-40FF-F949-A9A2-E15961E45427}" type="pres">
      <dgm:prSet presAssocID="{270975E3-425A-4EB9-A40C-853A85EB335F}" presName="descendantText" presStyleLbl="alignAccFollowNode1" presStyleIdx="1" presStyleCnt="4">
        <dgm:presLayoutVars>
          <dgm:bulletEnabled/>
        </dgm:presLayoutVars>
      </dgm:prSet>
      <dgm:spPr/>
    </dgm:pt>
    <dgm:pt modelId="{C21BE123-DDD6-A545-BB99-DE4BCADEA5BE}" type="pres">
      <dgm:prSet presAssocID="{104D45FF-E912-4380-8E44-B60E3F4C6596}" presName="sp" presStyleCnt="0"/>
      <dgm:spPr/>
    </dgm:pt>
    <dgm:pt modelId="{267F61A5-D08A-144F-8347-A2A40BE98B92}" type="pres">
      <dgm:prSet presAssocID="{CE7FCEE0-CEB5-4A0F-B03A-7BFA3997579D}" presName="linNode" presStyleCnt="0"/>
      <dgm:spPr/>
    </dgm:pt>
    <dgm:pt modelId="{0A325BDF-66CF-FB46-A63B-95E5762B2961}" type="pres">
      <dgm:prSet presAssocID="{CE7FCEE0-CEB5-4A0F-B03A-7BFA3997579D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A3E40E47-9381-5F48-A276-D3495F0D27BF}" type="pres">
      <dgm:prSet presAssocID="{CE7FCEE0-CEB5-4A0F-B03A-7BFA3997579D}" presName="descendantText" presStyleLbl="alignAccFollowNode1" presStyleIdx="2" presStyleCnt="4">
        <dgm:presLayoutVars>
          <dgm:bulletEnabled/>
        </dgm:presLayoutVars>
      </dgm:prSet>
      <dgm:spPr/>
    </dgm:pt>
    <dgm:pt modelId="{62837A30-38A7-714E-8122-9A5CA483EA23}" type="pres">
      <dgm:prSet presAssocID="{49DBBA32-F83C-410C-A36D-6E8DB0CCA3B3}" presName="sp" presStyleCnt="0"/>
      <dgm:spPr/>
    </dgm:pt>
    <dgm:pt modelId="{E0A1FB2A-08DB-934C-9274-9CAFA99A3852}" type="pres">
      <dgm:prSet presAssocID="{4B589D89-59A3-4C2B-BAE3-1C50252E670B}" presName="linNode" presStyleCnt="0"/>
      <dgm:spPr/>
    </dgm:pt>
    <dgm:pt modelId="{6D725CD1-3E7D-9144-ABFC-0AE5DD9AC7B1}" type="pres">
      <dgm:prSet presAssocID="{4B589D89-59A3-4C2B-BAE3-1C50252E670B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2C938B49-A421-9742-ABA5-02754B8CC7E4}" type="pres">
      <dgm:prSet presAssocID="{4B589D89-59A3-4C2B-BAE3-1C50252E670B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1AC45F1A-0D5F-47F0-BD63-75260A7F54EE}" srcId="{4E6E2AA1-612E-406E-AA8A-13CD495730C3}" destId="{D4F5ECBA-526F-4E6E-9FC9-B1C79CB5C4DC}" srcOrd="0" destOrd="0" parTransId="{36607D99-C8E1-4B9E-ADE0-0CA456B56678}" sibTransId="{79C5E672-833A-4145-8811-8746DA5A8CCB}"/>
    <dgm:cxn modelId="{AE270F1E-4A6D-AF4B-A9CD-0F1391659BC8}" type="presOf" srcId="{30C1CC8A-6299-4671-BE60-CC602ECFC1DC}" destId="{A3E40E47-9381-5F48-A276-D3495F0D27BF}" srcOrd="0" destOrd="0" presId="urn:microsoft.com/office/officeart/2016/7/layout/VerticalSolidActionList"/>
    <dgm:cxn modelId="{FF6BF820-F403-4870-9234-C5E2C945168C}" srcId="{270975E3-425A-4EB9-A40C-853A85EB335F}" destId="{79999CCB-C904-4BB8-8EAE-EB9EF0508DC3}" srcOrd="0" destOrd="0" parTransId="{5E6A8FA1-3FD8-46F0-A93B-634612740D2D}" sibTransId="{B7EBCEA4-158A-42D1-946D-6161255084FA}"/>
    <dgm:cxn modelId="{D7D4252A-E00A-4E1D-B26F-00DEBA070CC1}" srcId="{1E5C225C-6175-4A5D-B2E3-247201A54841}" destId="{4B589D89-59A3-4C2B-BAE3-1C50252E670B}" srcOrd="3" destOrd="0" parTransId="{64C42154-5EEC-445D-83C3-00631F948A74}" sibTransId="{8059FEA6-B6DB-44D9-9AFA-7C2AC015B4AF}"/>
    <dgm:cxn modelId="{DB24923B-EB04-4715-B0EC-8038E40057F4}" srcId="{CE7FCEE0-CEB5-4A0F-B03A-7BFA3997579D}" destId="{30C1CC8A-6299-4671-BE60-CC602ECFC1DC}" srcOrd="0" destOrd="0" parTransId="{5D99FBE8-1386-4843-ACB5-097225B2BAC8}" sibTransId="{1BD7F2A7-72FD-48A2-A91E-8FCED7E24652}"/>
    <dgm:cxn modelId="{B444923C-56D0-EC4A-B121-A73D6FB4B344}" type="presOf" srcId="{79999CCB-C904-4BB8-8EAE-EB9EF0508DC3}" destId="{9D85EB89-40FF-F949-A9A2-E15961E45427}" srcOrd="0" destOrd="0" presId="urn:microsoft.com/office/officeart/2016/7/layout/VerticalSolidActionList"/>
    <dgm:cxn modelId="{25A82762-0DA1-4E4A-ACD5-BAE4312329F8}" type="presOf" srcId="{D4F5ECBA-526F-4E6E-9FC9-B1C79CB5C4DC}" destId="{86D32E89-00C9-0C4C-AD2B-866630A7E0F8}" srcOrd="0" destOrd="0" presId="urn:microsoft.com/office/officeart/2016/7/layout/VerticalSolidActionList"/>
    <dgm:cxn modelId="{5D006644-EE72-4138-BA6B-935E4AEF4B9A}" srcId="{1E5C225C-6175-4A5D-B2E3-247201A54841}" destId="{CE7FCEE0-CEB5-4A0F-B03A-7BFA3997579D}" srcOrd="2" destOrd="0" parTransId="{49F9D7CB-1525-402F-BCEE-BA11EB16F0D4}" sibTransId="{49DBBA32-F83C-410C-A36D-6E8DB0CCA3B3}"/>
    <dgm:cxn modelId="{B1F0F664-1EBE-2545-9C49-A69A7B965665}" type="presOf" srcId="{4B589D89-59A3-4C2B-BAE3-1C50252E670B}" destId="{6D725CD1-3E7D-9144-ABFC-0AE5DD9AC7B1}" srcOrd="0" destOrd="0" presId="urn:microsoft.com/office/officeart/2016/7/layout/VerticalSolidActionList"/>
    <dgm:cxn modelId="{88E7A44B-C78C-4C88-AB93-950E0C07A8CA}" srcId="{1E5C225C-6175-4A5D-B2E3-247201A54841}" destId="{4E6E2AA1-612E-406E-AA8A-13CD495730C3}" srcOrd="0" destOrd="0" parTransId="{63101F6E-6452-4F84-9716-4D0F1D9A9A61}" sibTransId="{BD808B75-B490-40DB-B557-AC91BE0A5755}"/>
    <dgm:cxn modelId="{CD05774E-0543-D84E-8A85-625A28DFA746}" type="presOf" srcId="{1E5C225C-6175-4A5D-B2E3-247201A54841}" destId="{E4DB857D-B1F5-964D-9D54-F9EF2074E935}" srcOrd="0" destOrd="0" presId="urn:microsoft.com/office/officeart/2016/7/layout/VerticalSolidActionList"/>
    <dgm:cxn modelId="{40D57B54-A4BC-D143-A05B-8D22B0B6530B}" type="presOf" srcId="{CE7FCEE0-CEB5-4A0F-B03A-7BFA3997579D}" destId="{0A325BDF-66CF-FB46-A63B-95E5762B2961}" srcOrd="0" destOrd="0" presId="urn:microsoft.com/office/officeart/2016/7/layout/VerticalSolidActionList"/>
    <dgm:cxn modelId="{157EC354-6268-E745-AEB2-D7D477D05D2E}" type="presOf" srcId="{270975E3-425A-4EB9-A40C-853A85EB335F}" destId="{CE607CAC-864C-CD41-963B-9D21756CFABA}" srcOrd="0" destOrd="0" presId="urn:microsoft.com/office/officeart/2016/7/layout/VerticalSolidActionList"/>
    <dgm:cxn modelId="{BC7DD1A5-CF50-4A24-9FA3-E400C00F8407}" srcId="{4B589D89-59A3-4C2B-BAE3-1C50252E670B}" destId="{EBAFF801-2ED5-4893-8CD6-0531D9CB85B6}" srcOrd="0" destOrd="0" parTransId="{C6FF4E93-F20F-44CD-BD54-F4E48350DE4D}" sibTransId="{2663E377-5B85-4D11-A2E3-BAF96FE1D800}"/>
    <dgm:cxn modelId="{B5032CCE-20C4-BF47-8823-F62396E07052}" type="presOf" srcId="{4E6E2AA1-612E-406E-AA8A-13CD495730C3}" destId="{03F85715-8C8E-7D45-B72B-039B3EAD8013}" srcOrd="0" destOrd="0" presId="urn:microsoft.com/office/officeart/2016/7/layout/VerticalSolidActionList"/>
    <dgm:cxn modelId="{39A6FEE6-3F17-6748-A3AA-36F0A75BFD16}" type="presOf" srcId="{EBAFF801-2ED5-4893-8CD6-0531D9CB85B6}" destId="{2C938B49-A421-9742-ABA5-02754B8CC7E4}" srcOrd="0" destOrd="0" presId="urn:microsoft.com/office/officeart/2016/7/layout/VerticalSolidActionList"/>
    <dgm:cxn modelId="{97B204F2-AF8E-4345-B978-8FDDE8D68C3A}" srcId="{1E5C225C-6175-4A5D-B2E3-247201A54841}" destId="{270975E3-425A-4EB9-A40C-853A85EB335F}" srcOrd="1" destOrd="0" parTransId="{95D5B847-F35B-48F5-B5B4-512ACB2DF084}" sibTransId="{104D45FF-E912-4380-8E44-B60E3F4C6596}"/>
    <dgm:cxn modelId="{55B71E4C-3D1A-A44D-BA18-50264ABC0EC2}" type="presParOf" srcId="{E4DB857D-B1F5-964D-9D54-F9EF2074E935}" destId="{C7FE5D99-7A84-4944-A467-AA0C3A448894}" srcOrd="0" destOrd="0" presId="urn:microsoft.com/office/officeart/2016/7/layout/VerticalSolidActionList"/>
    <dgm:cxn modelId="{1D3D830D-655D-174B-B62E-2E264F47F747}" type="presParOf" srcId="{C7FE5D99-7A84-4944-A467-AA0C3A448894}" destId="{03F85715-8C8E-7D45-B72B-039B3EAD8013}" srcOrd="0" destOrd="0" presId="urn:microsoft.com/office/officeart/2016/7/layout/VerticalSolidActionList"/>
    <dgm:cxn modelId="{2111F83D-15D7-4F4D-9D04-DC76E7CF9239}" type="presParOf" srcId="{C7FE5D99-7A84-4944-A467-AA0C3A448894}" destId="{86D32E89-00C9-0C4C-AD2B-866630A7E0F8}" srcOrd="1" destOrd="0" presId="urn:microsoft.com/office/officeart/2016/7/layout/VerticalSolidActionList"/>
    <dgm:cxn modelId="{7E07A6FF-478F-324E-B708-E8C95BFD6A8B}" type="presParOf" srcId="{E4DB857D-B1F5-964D-9D54-F9EF2074E935}" destId="{A91BB306-E723-A645-BE70-1D6C67B3777A}" srcOrd="1" destOrd="0" presId="urn:microsoft.com/office/officeart/2016/7/layout/VerticalSolidActionList"/>
    <dgm:cxn modelId="{6658923A-284B-F241-912B-EB7519075E3C}" type="presParOf" srcId="{E4DB857D-B1F5-964D-9D54-F9EF2074E935}" destId="{326B1C94-35F9-C248-BCAC-F6B1259E92A7}" srcOrd="2" destOrd="0" presId="urn:microsoft.com/office/officeart/2016/7/layout/VerticalSolidActionList"/>
    <dgm:cxn modelId="{2AF14499-18A6-7243-95D1-56422264E530}" type="presParOf" srcId="{326B1C94-35F9-C248-BCAC-F6B1259E92A7}" destId="{CE607CAC-864C-CD41-963B-9D21756CFABA}" srcOrd="0" destOrd="0" presId="urn:microsoft.com/office/officeart/2016/7/layout/VerticalSolidActionList"/>
    <dgm:cxn modelId="{F7C27096-A617-C04C-9B93-F4514C96B513}" type="presParOf" srcId="{326B1C94-35F9-C248-BCAC-F6B1259E92A7}" destId="{9D85EB89-40FF-F949-A9A2-E15961E45427}" srcOrd="1" destOrd="0" presId="urn:microsoft.com/office/officeart/2016/7/layout/VerticalSolidActionList"/>
    <dgm:cxn modelId="{EE148135-2EA3-9D44-910A-83510C0E47A3}" type="presParOf" srcId="{E4DB857D-B1F5-964D-9D54-F9EF2074E935}" destId="{C21BE123-DDD6-A545-BB99-DE4BCADEA5BE}" srcOrd="3" destOrd="0" presId="urn:microsoft.com/office/officeart/2016/7/layout/VerticalSolidActionList"/>
    <dgm:cxn modelId="{4D1DDC2A-290A-A547-824E-103C639E76A3}" type="presParOf" srcId="{E4DB857D-B1F5-964D-9D54-F9EF2074E935}" destId="{267F61A5-D08A-144F-8347-A2A40BE98B92}" srcOrd="4" destOrd="0" presId="urn:microsoft.com/office/officeart/2016/7/layout/VerticalSolidActionList"/>
    <dgm:cxn modelId="{877E199F-5EC2-5F45-AB7D-2BCFD9965EC2}" type="presParOf" srcId="{267F61A5-D08A-144F-8347-A2A40BE98B92}" destId="{0A325BDF-66CF-FB46-A63B-95E5762B2961}" srcOrd="0" destOrd="0" presId="urn:microsoft.com/office/officeart/2016/7/layout/VerticalSolidActionList"/>
    <dgm:cxn modelId="{778844B0-33DA-7B47-A794-62350A2A4BCC}" type="presParOf" srcId="{267F61A5-D08A-144F-8347-A2A40BE98B92}" destId="{A3E40E47-9381-5F48-A276-D3495F0D27BF}" srcOrd="1" destOrd="0" presId="urn:microsoft.com/office/officeart/2016/7/layout/VerticalSolidActionList"/>
    <dgm:cxn modelId="{E57F1FDE-A53E-EA44-B81C-25EDEB77F9C2}" type="presParOf" srcId="{E4DB857D-B1F5-964D-9D54-F9EF2074E935}" destId="{62837A30-38A7-714E-8122-9A5CA483EA23}" srcOrd="5" destOrd="0" presId="urn:microsoft.com/office/officeart/2016/7/layout/VerticalSolidActionList"/>
    <dgm:cxn modelId="{AEC1302A-C72E-2D4D-80C8-BD2176BB20BE}" type="presParOf" srcId="{E4DB857D-B1F5-964D-9D54-F9EF2074E935}" destId="{E0A1FB2A-08DB-934C-9274-9CAFA99A3852}" srcOrd="6" destOrd="0" presId="urn:microsoft.com/office/officeart/2016/7/layout/VerticalSolidActionList"/>
    <dgm:cxn modelId="{C05C652C-CDD1-D441-A9F6-47CF4927EB64}" type="presParOf" srcId="{E0A1FB2A-08DB-934C-9274-9CAFA99A3852}" destId="{6D725CD1-3E7D-9144-ABFC-0AE5DD9AC7B1}" srcOrd="0" destOrd="0" presId="urn:microsoft.com/office/officeart/2016/7/layout/VerticalSolidActionList"/>
    <dgm:cxn modelId="{E644508E-6978-564E-865F-BF2F65497443}" type="presParOf" srcId="{E0A1FB2A-08DB-934C-9274-9CAFA99A3852}" destId="{2C938B49-A421-9742-ABA5-02754B8CC7E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5B266-6B56-4A93-8708-B9ECF99CED7E}">
      <dsp:nvSpPr>
        <dsp:cNvPr id="0" name=""/>
        <dsp:cNvSpPr/>
      </dsp:nvSpPr>
      <dsp:spPr>
        <a:xfrm>
          <a:off x="0" y="1404"/>
          <a:ext cx="10363200" cy="711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D120D-6918-40D6-8C8F-E09DE8CC2D87}">
      <dsp:nvSpPr>
        <dsp:cNvPr id="0" name=""/>
        <dsp:cNvSpPr/>
      </dsp:nvSpPr>
      <dsp:spPr>
        <a:xfrm>
          <a:off x="215262" y="161516"/>
          <a:ext cx="391386" cy="3913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1D937-CB11-427B-86D8-44D0FC25D843}">
      <dsp:nvSpPr>
        <dsp:cNvPr id="0" name=""/>
        <dsp:cNvSpPr/>
      </dsp:nvSpPr>
      <dsp:spPr>
        <a:xfrm>
          <a:off x="821911" y="1404"/>
          <a:ext cx="9541288" cy="711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12" tIns="75312" rIns="75312" bIns="7531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Dissect and analyze data on Walmart’s Financials</a:t>
          </a:r>
        </a:p>
      </dsp:txBody>
      <dsp:txXfrm>
        <a:off x="821911" y="1404"/>
        <a:ext cx="9541288" cy="711611"/>
      </dsp:txXfrm>
    </dsp:sp>
    <dsp:sp modelId="{375FE578-CFC4-4C7B-ADD5-3264B0A5CFC1}">
      <dsp:nvSpPr>
        <dsp:cNvPr id="0" name=""/>
        <dsp:cNvSpPr/>
      </dsp:nvSpPr>
      <dsp:spPr>
        <a:xfrm>
          <a:off x="0" y="890918"/>
          <a:ext cx="10363200" cy="711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B77FA-8019-47F0-A570-B0290E760BFA}">
      <dsp:nvSpPr>
        <dsp:cNvPr id="0" name=""/>
        <dsp:cNvSpPr/>
      </dsp:nvSpPr>
      <dsp:spPr>
        <a:xfrm>
          <a:off x="215262" y="1051031"/>
          <a:ext cx="391386" cy="3913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68DB6-2940-486A-B0C2-8D4072754D7F}">
      <dsp:nvSpPr>
        <dsp:cNvPr id="0" name=""/>
        <dsp:cNvSpPr/>
      </dsp:nvSpPr>
      <dsp:spPr>
        <a:xfrm>
          <a:off x="821911" y="890918"/>
          <a:ext cx="9541288" cy="711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12" tIns="75312" rIns="75312" bIns="7531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Create visualizations and assemble our data into something meaningful</a:t>
          </a:r>
        </a:p>
      </dsp:txBody>
      <dsp:txXfrm>
        <a:off x="821911" y="890918"/>
        <a:ext cx="9541288" cy="711611"/>
      </dsp:txXfrm>
    </dsp:sp>
    <dsp:sp modelId="{4475692E-3F1C-45C4-ACD2-9316C823DB1E}">
      <dsp:nvSpPr>
        <dsp:cNvPr id="0" name=""/>
        <dsp:cNvSpPr/>
      </dsp:nvSpPr>
      <dsp:spPr>
        <a:xfrm>
          <a:off x="0" y="1780432"/>
          <a:ext cx="10363200" cy="711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AE166-5274-42EE-ABA2-6CE20D849BBB}">
      <dsp:nvSpPr>
        <dsp:cNvPr id="0" name=""/>
        <dsp:cNvSpPr/>
      </dsp:nvSpPr>
      <dsp:spPr>
        <a:xfrm>
          <a:off x="215262" y="1940545"/>
          <a:ext cx="391386" cy="3913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FA47F-D956-4E66-9F56-96275B9C0C48}">
      <dsp:nvSpPr>
        <dsp:cNvPr id="0" name=""/>
        <dsp:cNvSpPr/>
      </dsp:nvSpPr>
      <dsp:spPr>
        <a:xfrm>
          <a:off x="821911" y="1780432"/>
          <a:ext cx="9541288" cy="711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12" tIns="75312" rIns="75312" bIns="7531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Search for anomalies / Find interesting connections between our data</a:t>
          </a:r>
        </a:p>
      </dsp:txBody>
      <dsp:txXfrm>
        <a:off x="821911" y="1780432"/>
        <a:ext cx="9541288" cy="711611"/>
      </dsp:txXfrm>
    </dsp:sp>
    <dsp:sp modelId="{8F8BFA53-7B71-4B4C-80C2-1FE619B7085D}">
      <dsp:nvSpPr>
        <dsp:cNvPr id="0" name=""/>
        <dsp:cNvSpPr/>
      </dsp:nvSpPr>
      <dsp:spPr>
        <a:xfrm>
          <a:off x="0" y="2669947"/>
          <a:ext cx="10363200" cy="711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44763-9999-46BC-8079-452BED2A0929}">
      <dsp:nvSpPr>
        <dsp:cNvPr id="0" name=""/>
        <dsp:cNvSpPr/>
      </dsp:nvSpPr>
      <dsp:spPr>
        <a:xfrm>
          <a:off x="215262" y="2830059"/>
          <a:ext cx="391386" cy="3913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360B6-FF2F-47AC-BDD4-511CC5F9363A}">
      <dsp:nvSpPr>
        <dsp:cNvPr id="0" name=""/>
        <dsp:cNvSpPr/>
      </dsp:nvSpPr>
      <dsp:spPr>
        <a:xfrm>
          <a:off x="821911" y="2669947"/>
          <a:ext cx="9541288" cy="711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12" tIns="75312" rIns="75312" bIns="7531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 a statistical analysis on our data</a:t>
          </a:r>
        </a:p>
      </dsp:txBody>
      <dsp:txXfrm>
        <a:off x="821911" y="2669947"/>
        <a:ext cx="9541288" cy="711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32E89-00C9-0C4C-AD2B-866630A7E0F8}">
      <dsp:nvSpPr>
        <dsp:cNvPr id="0" name=""/>
        <dsp:cNvSpPr/>
      </dsp:nvSpPr>
      <dsp:spPr>
        <a:xfrm>
          <a:off x="1146441" y="2341"/>
          <a:ext cx="4585764" cy="121294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77" tIns="308088" rIns="88977" bIns="30808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Break down each row of Walmart’s quarterly data and interpret out how they interact with each other</a:t>
          </a:r>
        </a:p>
      </dsp:txBody>
      <dsp:txXfrm>
        <a:off x="1146441" y="2341"/>
        <a:ext cx="4585764" cy="1212943"/>
      </dsp:txXfrm>
    </dsp:sp>
    <dsp:sp modelId="{03F85715-8C8E-7D45-B72B-039B3EAD8013}">
      <dsp:nvSpPr>
        <dsp:cNvPr id="0" name=""/>
        <dsp:cNvSpPr/>
      </dsp:nvSpPr>
      <dsp:spPr>
        <a:xfrm>
          <a:off x="0" y="2341"/>
          <a:ext cx="1146441" cy="12129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66" tIns="119812" rIns="60666" bIns="11981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Isabella</a:t>
          </a:r>
        </a:p>
      </dsp:txBody>
      <dsp:txXfrm>
        <a:off x="0" y="2341"/>
        <a:ext cx="1146441" cy="1212943"/>
      </dsp:txXfrm>
    </dsp:sp>
    <dsp:sp modelId="{9D85EB89-40FF-F949-A9A2-E15961E45427}">
      <dsp:nvSpPr>
        <dsp:cNvPr id="0" name=""/>
        <dsp:cNvSpPr/>
      </dsp:nvSpPr>
      <dsp:spPr>
        <a:xfrm>
          <a:off x="1146441" y="1288061"/>
          <a:ext cx="4585764" cy="1212943"/>
        </a:xfrm>
        <a:prstGeom prst="rect">
          <a:avLst/>
        </a:prstGeom>
        <a:solidFill>
          <a:schemeClr val="accent2">
            <a:tint val="40000"/>
            <a:alpha val="90000"/>
            <a:hueOff val="-222366"/>
            <a:satOff val="4472"/>
            <a:lumOff val="30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22366"/>
              <a:satOff val="4472"/>
              <a:lumOff val="3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77" tIns="308088" rIns="88977" bIns="30808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View Walmart’s stock price over the ten years and view what causes big jumps in data</a:t>
          </a:r>
        </a:p>
      </dsp:txBody>
      <dsp:txXfrm>
        <a:off x="1146441" y="1288061"/>
        <a:ext cx="4585764" cy="1212943"/>
      </dsp:txXfrm>
    </dsp:sp>
    <dsp:sp modelId="{CE607CAC-864C-CD41-963B-9D21756CFABA}">
      <dsp:nvSpPr>
        <dsp:cNvPr id="0" name=""/>
        <dsp:cNvSpPr/>
      </dsp:nvSpPr>
      <dsp:spPr>
        <a:xfrm>
          <a:off x="0" y="1288061"/>
          <a:ext cx="1146441" cy="1212943"/>
        </a:xfrm>
        <a:prstGeom prst="rect">
          <a:avLst/>
        </a:prstGeom>
        <a:solidFill>
          <a:schemeClr val="accent2">
            <a:hueOff val="-504905"/>
            <a:satOff val="3576"/>
            <a:lumOff val="522"/>
            <a:alphaOff val="0"/>
          </a:schemeClr>
        </a:solidFill>
        <a:ln w="12700" cap="flat" cmpd="sng" algn="ctr">
          <a:solidFill>
            <a:schemeClr val="accent2">
              <a:hueOff val="-504905"/>
              <a:satOff val="3576"/>
              <a:lumOff val="5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66" tIns="119812" rIns="60666" bIns="11981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Lauren</a:t>
          </a:r>
        </a:p>
      </dsp:txBody>
      <dsp:txXfrm>
        <a:off x="0" y="1288061"/>
        <a:ext cx="1146441" cy="1212943"/>
      </dsp:txXfrm>
    </dsp:sp>
    <dsp:sp modelId="{A3E40E47-9381-5F48-A276-D3495F0D27BF}">
      <dsp:nvSpPr>
        <dsp:cNvPr id="0" name=""/>
        <dsp:cNvSpPr/>
      </dsp:nvSpPr>
      <dsp:spPr>
        <a:xfrm>
          <a:off x="1146441" y="2573782"/>
          <a:ext cx="4585764" cy="1212943"/>
        </a:xfrm>
        <a:prstGeom prst="rect">
          <a:avLst/>
        </a:prstGeom>
        <a:solidFill>
          <a:schemeClr val="accent2">
            <a:tint val="40000"/>
            <a:alpha val="90000"/>
            <a:hueOff val="-444731"/>
            <a:satOff val="8943"/>
            <a:lumOff val="6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44731"/>
              <a:satOff val="8943"/>
              <a:lumOff val="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77" tIns="308088" rIns="88977" bIns="30808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Compare Walmart’s data to a large competitor i.e. Costco </a:t>
          </a:r>
        </a:p>
      </dsp:txBody>
      <dsp:txXfrm>
        <a:off x="1146441" y="2573782"/>
        <a:ext cx="4585764" cy="1212943"/>
      </dsp:txXfrm>
    </dsp:sp>
    <dsp:sp modelId="{0A325BDF-66CF-FB46-A63B-95E5762B2961}">
      <dsp:nvSpPr>
        <dsp:cNvPr id="0" name=""/>
        <dsp:cNvSpPr/>
      </dsp:nvSpPr>
      <dsp:spPr>
        <a:xfrm>
          <a:off x="0" y="2573782"/>
          <a:ext cx="1146441" cy="1212943"/>
        </a:xfrm>
        <a:prstGeom prst="rect">
          <a:avLst/>
        </a:prstGeom>
        <a:solidFill>
          <a:schemeClr val="accent2">
            <a:hueOff val="-1009809"/>
            <a:satOff val="7151"/>
            <a:lumOff val="1045"/>
            <a:alphaOff val="0"/>
          </a:schemeClr>
        </a:solidFill>
        <a:ln w="12700" cap="flat" cmpd="sng" algn="ctr">
          <a:solidFill>
            <a:schemeClr val="accent2">
              <a:hueOff val="-1009809"/>
              <a:satOff val="7151"/>
              <a:lumOff val="10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66" tIns="119812" rIns="60666" bIns="11981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Abe</a:t>
          </a:r>
        </a:p>
      </dsp:txBody>
      <dsp:txXfrm>
        <a:off x="0" y="2573782"/>
        <a:ext cx="1146441" cy="1212943"/>
      </dsp:txXfrm>
    </dsp:sp>
    <dsp:sp modelId="{2C938B49-A421-9742-ABA5-02754B8CC7E4}">
      <dsp:nvSpPr>
        <dsp:cNvPr id="0" name=""/>
        <dsp:cNvSpPr/>
      </dsp:nvSpPr>
      <dsp:spPr>
        <a:xfrm>
          <a:off x="1146441" y="3859502"/>
          <a:ext cx="4585764" cy="1212943"/>
        </a:xfrm>
        <a:prstGeom prst="rect">
          <a:avLst/>
        </a:prstGeom>
        <a:solidFill>
          <a:schemeClr val="accent2">
            <a:tint val="40000"/>
            <a:alpha val="90000"/>
            <a:hueOff val="-667097"/>
            <a:satOff val="13415"/>
            <a:lumOff val="9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67097"/>
              <a:satOff val="13415"/>
              <a:lumOff val="9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77" tIns="308088" rIns="88977" bIns="30808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Perform a statistical analysis with Benford's Law: tendency for lead digit to be smaller</a:t>
          </a:r>
        </a:p>
      </dsp:txBody>
      <dsp:txXfrm>
        <a:off x="1146441" y="3859502"/>
        <a:ext cx="4585764" cy="1212943"/>
      </dsp:txXfrm>
    </dsp:sp>
    <dsp:sp modelId="{6D725CD1-3E7D-9144-ABFC-0AE5DD9AC7B1}">
      <dsp:nvSpPr>
        <dsp:cNvPr id="0" name=""/>
        <dsp:cNvSpPr/>
      </dsp:nvSpPr>
      <dsp:spPr>
        <a:xfrm>
          <a:off x="0" y="3859502"/>
          <a:ext cx="1146441" cy="1212943"/>
        </a:xfrm>
        <a:prstGeom prst="rect">
          <a:avLst/>
        </a:prstGeom>
        <a:solidFill>
          <a:schemeClr val="accent2">
            <a:hueOff val="-1514713"/>
            <a:satOff val="10727"/>
            <a:lumOff val="1567"/>
            <a:alphaOff val="0"/>
          </a:schemeClr>
        </a:solidFill>
        <a:ln w="12700" cap="flat" cmpd="sng" algn="ctr">
          <a:solidFill>
            <a:schemeClr val="accent2">
              <a:hueOff val="-1514713"/>
              <a:satOff val="10727"/>
              <a:lumOff val="15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66" tIns="119812" rIns="60666" bIns="11981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Coleman</a:t>
          </a:r>
        </a:p>
      </dsp:txBody>
      <dsp:txXfrm>
        <a:off x="0" y="3859502"/>
        <a:ext cx="1146441" cy="1212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0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16987 8185 16383 0 0,'0'-1'0'0'0,"0"-3"0"0"0,0-6 0 0 0,0-6 0 0 0,0-25 0 0 0,0-14 0 0 0,0-8 0 0 0,0 4 0 0 0,0-2 0 0 0,0 2 0 0 0,0 1 0 0 0,0-1 0 0 0,0 3 0 0 0,0 1 0 0 0,0 2 0 0 0,0 2 0 0 0,0 2 0 0 0,0 1 0 0 0,0 1 0 0 0,0-1 0 0 0,0-2 0 0 0,0-1 0 0 0,0-1 0 0 0,0-1 0 0 0,0 1 0 0 0,0 2 0 0 0,0 3 0 0 0,0 4 0 0 0,0 2 0 0 0,0 4 0 0 0,0 3 0 0 0,0 3 0 0 0,-3 4 0 0 0,-1 1 0 0 0,1 3 0 0 0,0 1 0 0 0,1 1 0 0 0,1 1 0 0 0,0 0 0 0 0,1 1 0 0 0,0 2 0 0 0,0 0 0 0 0,0 3 0 0 0,0 0 0 0 0,0 1 0 0 0,0 0 0 0 0,0 2 0 0 0,0-2 0 0 0,0 0 0 0 0,0-1 0 0 0,0-1 0 0 0,0-1 0 0 0,0 0 0 0 0,0-1 0 0 0,0 2 0 0 0,0 0 0 0 0,0 0 0 0 0,-1 0 0 0 0,-1-1 0 0 0,0-1 0 0 0,1-2 0 0 0,0 0 0 0 0,0 0 0 0 0,1 1 0 0 0,0 1 0 0 0,-2 0 0 0 0,0 0 0 0 0,1 0 0 0 0,-1 2 0 0 0,2 1 0 0 0,-1 1 0 0 0,1 0 0 0 0,-2 1 0 0 0,0 1 0 0 0,1 2 0 0 0,0 0 0 0 0,0 1 0 0 0,0 1 0 0 0,1-1 0 0 0,0 1 0 0 0,0 0 0 0 0,0 0 0 0 0,0 0 0 0 0,0 0 0 0 0,0-1 0 0 0,0 1 0 0 0,0 0 0 0 0,0-2 0 0 0,0 0 0 0 0,0-2 0 0 0,2-1 0 0 0,0-3 0 0 0,-1 0 0 0 0,2-1 0 0 0,0-1 0 0 0,-1-1 0 0 0,0 0 0 0 0,-1-1 0 0 0,0 0 0 0 0,-1 0 0 0 0,0 0 0 0 0,0 2 0 0 0,0-2 0 0 0,0-1 0 0 0,0 1 0 0 0,0 1 0 0 0,0 1 0 0 0,0 2 0 0 0,0 0 0 0 0,0 0 0 0 0,0 0 0 0 0,0-1 0 0 0,0-2 0 0 0,1-3 0 0 0,3 0 0 0 0,1 2 0 0 0,0 0 0 0 0,-1-5 0 0 0,-1-17 0 0 0,-1-10 0 0 0,-1-4 0 0 0,0-1 0 0 0,-1 4 0 0 0,-1-1 0 0 0,1 0 0 0 0,0-1 0 0 0,0 3 0 0 0,0 2 0 0 0,0 4 0 0 0,0 2 0 0 0,0 2 0 0 0,0-1 0 0 0,0-1 0 0 0,0-4 0 0 0,0-6 0 0 0,0 1 0 0 0,0 1 0 0 0,0 2 0 0 0,0 7 0 0 0,0 2 0 0 0,0-2 0 0 0,0-3 0 0 0,0 0 0 0 0,0-2 0 0 0,0-4 0 0 0,0-6 0 0 0,0-4 0 0 0,0-5 0 0 0,0-4 0 0 0,0 2 0 0 0,0-2 0 0 0,-2-1 0 0 0,-3-2 0 0 0,-2 3 0 0 0,-2 3 0 0 0,1 1 0 0 0,-1 2 0 0 0,2 3 0 0 0,2 11 0 0 0,2 7 0 0 0,1 6 0 0 0,1 5 0 0 0,1 3 0 0 0,0 2 0 0 0,2-3 0 0 0,3-4 0 0 0,1-5 0 0 0,2-3 0 0 0,2 2 0 0 0,-1 0 0 0 0,1 3 0 0 0,0 5 0 0 0,0 2 0 0 0,-2 5 0 0 0,-3 3 0 0 0,-1 4 0 0 0,-1 2 0 0 0,0 2 0 0 0,-1 1 0 0 0,-1 0 0 0 0,-1 0 0 0 0,1 0 0 0 0,-1 0 0 0 0,-1-1 0 0 0,1 1 0 0 0,0 1 0 0 0,0 0 0 0 0,0 1 0 0 0,0 1 0 0 0,0 0 0 0 0,0 2 0 0 0,0 0 0 0 0,0-2 0 0 0,0 1 0 0 0,0-1 0 0 0,0 1 0 0 0,0 1 0 0 0,0 0 0 0 0,0 0 0 0 0,0-1 0 0 0,0-1 0 0 0,0 1 0 0 0,0 0 0 0 0,0 0 0 0 0,0 1 0 0 0,0 0 0 0 0,0-1 0 0 0,0-1 0 0 0,0 1 0 0 0,0 0 0 0 0,0 0 0 0 0,0 1 0 0 0,0 0 0 0 0,0 1 0 0 0,0-1 0 0 0,0-1 0 0 0,0 0 0 0 0,0-1 0 0 0,0 1 0 0 0,0-1 0 0 0,0 0 0 0 0,0 0 0 0 0,0 0 0 0 0,0 2 0 0 0,0 0 0 0 0,0 0 0 0 0,0 0 0 0 0,0 1 0 0 0,0-2 0 0 0,0-1 0 0 0,0 1 0 0 0,0 0 0 0 0,0 0 0 0 0,1 1 0 0 0,1 0 0 0 0,-1-1 0 0 0,1-1 0 0 0,-1 1 0 0 0,1 0 0 0 0,0 0 0 0 0,-1 1 0 0 0,1 0 0 0 0,0-1 0 0 0,0-2 0 0 0,0 0 0 0 0,0 0 0 0 0,-1 2 0 0 0,-1 0 0 0 0,1 0 0 0 0,-1 1 0 0 0,0 1 0 0 0,-1-1 0 0 0,1 1 0 0 0,0-2 0 0 0,0-1 0 0 0,0 1 0 0 0,0 0 0 0 0,0 0 0 0 0,0 1 0 0 0,0 0 0 0 0,0 0 0 0 0,0 0 0 0 0,0 1 0 0 0,0 0 0 0 0,0 0 0 0 0,1 0 0 0 0,1-1 0 0 0,1 0 0 0 0,0-2 0 0 0,1-1 0 0 0,1-1 0 0 0,1-1 0 0 0,1 0 0 0 0,1 0 0 0 0,-2 1 0 0 0,-1 3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15905 7996 16383 0 0,'-1'0'0'0'0,"-5"0"0"0"0,-11 0 0 0 0,-9 0 0 0 0,-9 0 0 0 0,0 0 0 0 0,-1 0 0 0 0,-1 0 0 0 0,-3 0 0 0 0,-2 0 0 0 0,0 0 0 0 0,2 0 0 0 0,2 0 0 0 0,0 0 0 0 0,-3 0 0 0 0,1 0 0 0 0,5 0 0 0 0,2 0 0 0 0,1 0 0 0 0,3 0 0 0 0,5 0 0 0 0,1 0 0 0 0,1 0 0 0 0,3 0 0 0 0,-2 0 0 0 0,2 0 0 0 0,0 0 0 0 0,0 0 0 0 0,2 0 0 0 0,0 0 0 0 0,0 0 0 0 0,-2 0 0 0 0,1 1 0 0 0,-3 2 0 0 0,0 1 0 0 0,-1 1 0 0 0,-1 0 0 0 0,-2 0 0 0 0,1 0 0 0 0,-1 0 0 0 0,0-1 0 0 0,0 1 0 0 0,-2 1 0 0 0,1-1 0 0 0,-1 1 0 0 0,-1 1 0 0 0,1-2 0 0 0,-1 1 0 0 0,1-1 0 0 0,0 1 0 0 0,-1 0 0 0 0,1 1 0 0 0,0-1 0 0 0,1 0 0 0 0,1 1 0 0 0,0 0 0 0 0,0 1 0 0 0,-3 0 0 0 0,-3 1 0 0 0,-2 1 0 0 0,-1-1 0 0 0,-4 1 0 0 0,-2 0 0 0 0,-4 0 0 0 0,-1 1 0 0 0,-2-3 0 0 0,1-2 0 0 0,-2-2 0 0 0,1-2 0 0 0,2-1 0 0 0,2 0 0 0 0,3-2 0 0 0,2 1 0 0 0,3-1 0 0 0,3 1 0 0 0,2 0 0 0 0,1 0 0 0 0,3 0 0 0 0,2-1 0 0 0,-1 1 0 0 0,0 0 0 0 0,0 0 0 0 0,-1 1 0 0 0,-1-1 0 0 0,-2 0 0 0 0,-1 0 0 0 0,-2 0 0 0 0,-1 0 0 0 0,0 0 0 0 0,-1 0 0 0 0,0 0 0 0 0,1-2 0 0 0,-1 0 0 0 0,0-2 0 0 0,3 1 0 0 0,0 0 0 0 0,2-1 0 0 0,3 0 0 0 0,2 1 0 0 0,2 1 0 0 0,1 0 0 0 0,1-1 0 0 0,3 1 0 0 0,2-1 0 0 0,0 1 0 0 0,0-1 0 0 0,0 2 0 0 0,1 0 0 0 0,0 0 0 0 0,-1-1 0 0 0,0 0 0 0 0,0 1 0 0 0,-1-1 0 0 0,1 2 0 0 0,1-1 0 0 0,-1 1 0 0 0,0 0 0 0 0,-3 0 0 0 0,0-2 0 0 0,-1 0 0 0 0,1 1 0 0 0,-2-1 0 0 0,0 1 0 0 0,0 1 0 0 0,2-2 0 0 0,-2 0 0 0 0,0 0 0 0 0,1-1 0 0 0,0 0 0 0 0,3 1 0 0 0,0-1 0 0 0,1 0 0 0 0,0-1 0 0 0,0 0 0 0 0,-1 2 0 0 0,2-2 0 0 0,-1 1 0 0 0,1 0 0 0 0,0-2 0 0 0,1 0 0 0 0,0 0 0 0 0,0 0 0 0 0,1 0 0 0 0,0-1 0 0 0,0 1 0 0 0,0-1 0 0 0,-1 1 0 0 0,0 1 0 0 0,0-1 0 0 0,-1 1 0 0 0,0-1 0 0 0,1 2 0 0 0,-1 0 0 0 0,0 1 0 0 0,1 1 0 0 0,0 0 0 0 0,0 1 0 0 0,0 0 0 0 0,0 1 0 0 0,-1-1 0 0 0,0 0 0 0 0,0 0 0 0 0,-2 0 0 0 0,0 0 0 0 0,0 0 0 0 0,-1 0 0 0 0,0 0 0 0 0,0 0 0 0 0,1 0 0 0 0,-1 0 0 0 0,0 0 0 0 0,0 0 0 0 0,1 0 0 0 0,-1 0 0 0 0,0 0 0 0 0,1 0 0 0 0,-1 2 0 0 0,0 0 0 0 0,1-1 0 0 0,-1 1 0 0 0,1 0 0 0 0,-3 1 0 0 0,0-1 0 0 0,0-1 0 0 0,-1 2 0 0 0,-2 0 0 0 0,0-1 0 0 0,-2 1 0 0 0,0 0 0 0 0,-1 0 0 0 0,-1 0 0 0 0,-3 0 0 0 0,-3 1 0 0 0,-3 2 0 0 0,-2 0 0 0 0,-10 0 0 0 0,-3 2 0 0 0,-3 0 0 0 0,-1 2 0 0 0,0 0 0 0 0,-1 1 0 0 0,1-1 0 0 0,2 1 0 0 0,3 0 0 0 0,4-1 0 0 0,4 0 0 0 0,5 0 0 0 0,4-1 0 0 0,2-1 0 0 0,2-1 0 0 0,2-2 0 0 0,1-1 0 0 0,1-1 0 0 0,0-2 0 0 0,1-1 0 0 0,1 0 0 0 0,1 0 0 0 0,0 0 0 0 0,1-1 0 0 0,2 1 0 0 0,-2 0 0 0 0,1 0 0 0 0,0 0 0 0 0,0 0 0 0 0,0 0 0 0 0,-1 0 0 0 0,-1 0 0 0 0,-2 0 0 0 0,1 0 0 0 0,-2 0 0 0 0,2 0 0 0 0,1 0 0 0 0,-1 0 0 0 0,1 0 0 0 0,2-2 0 0 0,0 0 0 0 0,-1 1 0 0 0,1-2 0 0 0,-2 0 0 0 0,0 0 0 0 0,-1 0 0 0 0,-1 0 0 0 0,-4 0 0 0 0,-2 1 0 0 0,0 1 0 0 0,0 0 0 0 0,0 1 0 0 0,-2 0 0 0 0,0 0 0 0 0,1 0 0 0 0,0 0 0 0 0,-1 1 0 0 0,0-1 0 0 0,1 0 0 0 0,0 0 0 0 0,2 0 0 0 0,0 0 0 0 0,2 0 0 0 0,1 0 0 0 0,0 0 0 0 0,2 0 0 0 0,-1 0 0 0 0,2 0 0 0 0,1 0 0 0 0,2 0 0 0 0,-1 0 0 0 0,1 0 0 0 0,0 0 0 0 0,0 0 0 0 0,2 0 0 0 0,-1 0 0 0 0,2 0 0 0 0,-1 0 0 0 0,-1 0 0 0 0,-1 0 0 0 0,0 0 0 0 0,-1 0 0 0 0,-1 0 0 0 0,2 0 0 0 0,-2 0 0 0 0,0 0 0 0 0,2 0 0 0 0,0 0 0 0 0,-1 0 0 0 0,0 0 0 0 0,2 0 0 0 0,2 0 0 0 0,0 0 0 0 0,2 0 0 0 0,0 0 0 0 0,2 0 0 0 0,1 0 0 0 0,-1 0 0 0 0,0 0 0 0 0,-1 1 0 0 0,-1 1 0 0 0,1 0 0 0 0,-1-1 0 0 0,-1 2 0 0 0,0-1 0 0 0,1 0 0 0 0,0 0 0 0 0,0-1 0 0 0,2-1 0 0 0,0 1 0 0 0,1-1 0 0 0,0 0 0 0 0,2 0 0 0 0,0 0 0 0 0,1-1 0 0 0,1 1 0 0 0,-2 0 0 0 0,-1 0 0 0 0,-1 0 0 0 0,0 0 0 0 0,-1 0 0 0 0,0 0 0 0 0,0 0 0 0 0,-2 0 0 0 0,0 0 0 0 0,-2 2 0 0 0,0 0 0 0 0,-1-1 0 0 0,1 1 0 0 0,-1-1 0 0 0,0 1 0 0 0,0 0 0 0 0,0 0 0 0 0,-1-1 0 0 0,-1 2 0 0 0,0-1 0 0 0,-1 0 0 0 0,-1 0 0 0 0,0 0 0 0 0,-1 1 0 0 0,0-1 0 0 0,-1 0 0 0 0,-1-1 0 0 0,1-1 0 0 0,0 2 0 0 0,1 0 0 0 0,-2 0 0 0 0,-1-1 0 0 0,-3 0 0 0 0,-1-1 0 0 0,-3 1 0 0 0,-2-1 0 0 0,-5 0 0 0 0,-2 0 0 0 0,-2 0 0 0 0,1 0 0 0 0,2-1 0 0 0,4 1 0 0 0,3 0 0 0 0,3 0 0 0 0,3 0 0 0 0,2 0 0 0 0,3 0 0 0 0,4 0 0 0 0,3 0 0 0 0,3 0 0 0 0,3 0 0 0 0,1 0 0 0 0,1 0 0 0 0,0 0 0 0 0,1 0 0 0 0,0-1 0 0 0,1-1 0 0 0,1 0 0 0 0,0-1 0 0 0,1-1 0 0 0,1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8170 8276 16383 0 0,'-1'0'0'0'0,"-5"0"0"0"0,-5 0 0 0 0,-3 0 0 0 0,-10 0 0 0 0,-4 0 0 0 0,0 0 0 0 0,-6 0 0 0 0,0 0 0 0 0,-3 0 0 0 0,0 0 0 0 0,-7 0 0 0 0,-2 0 0 0 0,0 0 0 0 0,-4 0 0 0 0,0 0 0 0 0,-1 0 0 0 0,2 0 0 0 0,2 0 0 0 0,4 0 0 0 0,4 0 0 0 0,3 0 0 0 0,3 0 0 0 0,2 0 0 0 0,3 0 0 0 0,1 0 0 0 0,0 0 0 0 0,0 0 0 0 0,2 0 0 0 0,1 0 0 0 0,-1 0 0 0 0,0 0 0 0 0,-3 0 0 0 0,-3 0 0 0 0,-4 0 0 0 0,-4-2 0 0 0,-2 0 0 0 0,-10-1 0 0 0,-2 1 0 0 0,-4-1 0 0 0,-2 0 0 0 0,-2-2 0 0 0,0 0 0 0 0,-7-1 0 0 0,1-2 0 0 0,-3 1 0 0 0,-4 0 0 0 0,3 0 0 0 0,-6 2 0 0 0,-6 0 0 0 0,5 0 0 0 0,0 0 0 0 0,3-1 0 0 0,2 0 0 0 0,1 1 0 0 0,2-1 0 0 0,1 0 0 0 0,-7 0 0 0 0,-3 0 0 0 0,-2 2 0 0 0,0 0 0 0 0,-2 3 0 0 0,-2 0 0 0 0,8 0 0 0 0,2 1 0 0 0,2 1 0 0 0,1-1 0 0 0,2 0 0 0 0,3 0 0 0 0,2 1 0 0 0,2-1 0 0 0,-2 0 0 0 0,-3 0 0 0 0,0 0 0 0 0,-5 0 0 0 0,5 0 0 0 0,-5 0 0 0 0,1 0 0 0 0,1 0 0 0 0,-8 0 0 0 0,-6 0 0 0 0,-3 0 0 0 0,1 0 0 0 0,7 0 0 0 0,5 0 0 0 0,1 0 0 0 0,1 0 0 0 0,4 0 0 0 0,2 0 0 0 0,3 0 0 0 0,1 0 0 0 0,2 0 0 0 0,4 0 0 0 0,3 0 0 0 0,2 1 0 0 0,1 4 0 0 0,1-1 0 0 0,4 2 0 0 0,-1 1 0 0 0,2 0 0 0 0,1 0 0 0 0,0-1 0 0 0,0 0 0 0 0,1-1 0 0 0,-2 1 0 0 0,1-2 0 0 0,-2 2 0 0 0,1-1 0 0 0,1-2 0 0 0,1 0 0 0 0,2 0 0 0 0,0 0 0 0 0,1-1 0 0 0,0 2 0 0 0,1-1 0 0 0,0 1 0 0 0,-1 0 0 0 0,-2 1 0 0 0,-3 0 0 0 0,0-1 0 0 0,-3 0 0 0 0,-1 0 0 0 0,-2 0 0 0 0,-1 0 0 0 0,1-1 0 0 0,1 0 0 0 0,1-1 0 0 0,3 0 0 0 0,5-2 0 0 0,2 0 0 0 0,3 0 0 0 0,3 0 0 0 0,3 0 0 0 0,2 0 0 0 0,2 0 0 0 0,3 0 0 0 0,3 0 0 0 0,2 0 0 0 0,2 0 0 0 0,2 0 0 0 0,1 0 0 0 0,1 0 0 0 0,-1 0 0 0 0,-1-2 0 0 0,-4-1 0 0 0,-3-2 0 0 0,-1-1 0 0 0,-1 0 0 0 0,-2 0 0 0 0,1-1 0 0 0,-1 1 0 0 0,-2-1 0 0 0,-1-1 0 0 0,-1 0 0 0 0,0-1 0 0 0,1 0 0 0 0,-1 1 0 0 0,1 1 0 0 0,1 0 0 0 0,-1-1 0 0 0,1 0 0 0 0,0 0 0 0 0,-3-1 0 0 0,0-1 0 0 0,1 1 0 0 0,-1 1 0 0 0,2 1 0 0 0,-1 0 0 0 0,2-1 0 0 0,1 1 0 0 0,1 1 0 0 0,2-1 0 0 0,2 2 0 0 0,2-1 0 0 0,1 1 0 0 0,2 1 0 0 0,3 0 0 0 0,6 1 0 0 0,11 1 0 0 0,19 1 0 0 0,21-1 0 0 0,23-1 0 0 0,23-2 0 0 0,17-3 0 0 0,11 1 0 0 0,-3-1 0 0 0,-2 0 0 0 0,-7 1 0 0 0,-8 1 0 0 0,-11 1 0 0 0,-10 2 0 0 0,-9 1 0 0 0,-10 1 0 0 0,-8 1 0 0 0,-6 0 0 0 0,-5 0 0 0 0,-5 1 0 0 0,-2-1 0 0 0,-1 0 0 0 0,-2 0 0 0 0,-1 2 0 0 0,2 2 0 0 0,0 1 0 0 0,2 3 0 0 0,2 0 0 0 0,2 2 0 0 0,1 2 0 0 0,2 0 0 0 0,0 0 0 0 0,1 0 0 0 0,0 0 0 0 0,2-1 0 0 0,1-1 0 0 0,0 0 0 0 0,2 1 0 0 0,7-1 0 0 0,7-1 0 0 0,-2-3 0 0 0,2 1 0 0 0,1-2 0 0 0,3-2 0 0 0,0-1 0 0 0,1-1 0 0 0,-2 0 0 0 0,-2 1 0 0 0,-2 0 0 0 0,-2 0 0 0 0,-3 0 0 0 0,-3-1 0 0 0,0-1 0 0 0,1 1 0 0 0,-2-1 0 0 0,0 2 0 0 0,0 0 0 0 0,2 0 0 0 0,3 0 0 0 0,2-1 0 0 0,1 0 0 0 0,-1-1 0 0 0,2 0 0 0 0,0 0 0 0 0,2 0 0 0 0,1 0 0 0 0,0 0 0 0 0,0 0 0 0 0,1 0 0 0 0,1 0 0 0 0,0 0 0 0 0,1 0 0 0 0,-2 0 0 0 0,-3 2 0 0 0,-1 0 0 0 0,-2 2 0 0 0,-4 1 0 0 0,-4-2 0 0 0,-3 0 0 0 0,-3 0 0 0 0,-4 0 0 0 0,-1 0 0 0 0,-1 1 0 0 0,-1-1 0 0 0,-1 0 0 0 0,1-2 0 0 0,0 2 0 0 0,0 2 0 0 0,0-1 0 0 0,2 0 0 0 0,-1 0 0 0 0,0 0 0 0 0,1 0 0 0 0,-2 1 0 0 0,0 0 0 0 0,-1-1 0 0 0,1 0 0 0 0,-2-2 0 0 0,1 0 0 0 0,-2-2 0 0 0,0 1 0 0 0,-2-2 0 0 0,1 1 0 0 0,0 0 0 0 0,-3 0 0 0 0,-1 0 0 0 0,-1 0 0 0 0,-2 0 0 0 0,0 0 0 0 0,0-2 0 0 0,-1 0 0 0 0,0-2 0 0 0,1 1 0 0 0,1 0 0 0 0,-1-1 0 0 0,0 1 0 0 0,-2 0 0 0 0,-1 1 0 0 0,-1 1 0 0 0,-2 0 0 0 0,-2 1 0 0 0,-2 0 0 0 0,-2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5881 10402 16383 0 0,'0'-4'0'0'0,"0"-7"0"0"0,0-14 0 0 0,0-18 0 0 0,0-18 0 0 0,0-15 0 0 0,0-11 0 0 0,1-6 0 0 0,-1 8 0 0 0,0 5 0 0 0,-1 6 0 0 0,1 6 0 0 0,0 7 0 0 0,0 5 0 0 0,0 5 0 0 0,-1 5 0 0 0,-1 5 0 0 0,0 3 0 0 0,0 7 0 0 0,1 3 0 0 0,0 4 0 0 0,1 4 0 0 0,0 5 0 0 0,0 3 0 0 0,0 3 0 0 0,0 1 0 0 0,0 1 0 0 0,0 1 0 0 0,0-1 0 0 0,0 1 0 0 0,0-1 0 0 0,0 0 0 0 0,0 0 0 0 0,0 0 0 0 0,0-1 0 0 0,0 1 0 0 0,0-1 0 0 0,0-1 0 0 0,0-2 0 0 0,0-4 0 0 0,0-4 0 0 0,0-4 0 0 0,0-4 0 0 0,-3-4 0 0 0,-2-7 0 0 0,0-2 0 0 0,-3-5 0 0 0,-1-1 0 0 0,0-1 0 0 0,-2 0 0 0 0,1-1 0 0 0,-3-2 0 0 0,0 2 0 0 0,0-3 0 0 0,-2-3 0 0 0,1 0 0 0 0,0 2 0 0 0,1 0 0 0 0,0 6 0 0 0,0 4 0 0 0,2 8 0 0 0,3 7 0 0 0,0 10 0 0 0,1 16 0 0 0,1 29 0 0 0,-1 40 0 0 0,-2 25 0 0 0,2 57 0 0 0,-2 45 0 0 0,0 42 0 0 0,3 7 0 0 0,-2 4 0 0 0,2-25 0 0 0,0-22 0 0 0,3-23 0 0 0,1-28 0 0 0,1-27 0 0 0,0-28 0 0 0,1-26 0 0 0,1-21 0 0 0,-1-18 0 0 0,0-13 0 0 0,0-14 0 0 0,1-19 0 0 0,-1-28 0 0 0,0-22 0 0 0,2-24 0 0 0,4-26 0 0 0,3-23 0 0 0,3-16 0 0 0,3-15 0 0 0,0-17 0 0 0,2-10 0 0 0,-3-9 0 0 0,-1-8 0 0 0,1-6 0 0 0,1-2 0 0 0,0 7 0 0 0,-3 25 0 0 0,-2 24 0 0 0,-4 19 0 0 0,-3 16 0 0 0,-1 19 0 0 0,-2 17 0 0 0,0 12 0 0 0,-1 12 0 0 0,1 11 0 0 0,-1 11 0 0 0,1 9 0 0 0,-1 9 0 0 0,1 6 0 0 0,0 7 0 0 0,0 5 0 0 0,0 2 0 0 0,0 2 0 0 0,0 1 0 0 0,0 1 0 0 0,0 0 0 0 0,-1 2 0 0 0,-2 0 0 0 0,-1 0 0 0 0,-2-3 0 0 0,-1-2 0 0 0,0-2 0 0 0,-1-4 0 0 0,-1-4 0 0 0,-1-3 0 0 0,0-5 0 0 0,0-1 0 0 0,0-4 0 0 0,0-2 0 0 0,1 0 0 0 0,-1 0 0 0 0,-2-2 0 0 0,2-1 0 0 0,0-1 0 0 0,2 0 0 0 0,1 2 0 0 0,2 0 0 0 0,0 2 0 0 0,0 3 0 0 0,2 1 0 0 0,0 4 0 0 0,0 3 0 0 0,1 3 0 0 0,0 3 0 0 0,1 2 0 0 0,1 2 0 0 0,0 1 0 0 0,0 3 0 0 0,0 0 0 0 0,0 0 0 0 0,0 0 0 0 0,0 1 0 0 0,0-1 0 0 0,0-2 0 0 0,0 0 0 0 0,0-1 0 0 0,0-1 0 0 0,0-1 0 0 0,0 1 0 0 0,0 0 0 0 0,2 1 0 0 0,1 1 0 0 0,0 2 0 0 0,1 1 0 0 0,0 1 0 0 0,-1 0 0 0 0,0 1 0 0 0,1 0 0 0 0,-2-1 0 0 0,1 1 0 0 0,-1 0 0 0 0,0-1 0 0 0,1-1 0 0 0,1-2 0 0 0,0-2 0 0 0,1-4 0 0 0,1-1 0 0 0,1 1 0 0 0,0 2 0 0 0,-1-1 0 0 0,-1-13 0 0 0,-2-13 0 0 0,-1-14 0 0 0,-1-15 0 0 0,-1-10 0 0 0,0-7 0 0 0,-1 1 0 0 0,3 6 0 0 0,0-2 0 0 0,0-1 0 0 0,0 3 0 0 0,-1 5 0 0 0,0 11 0 0 0,-1 10 0 0 0,1 11 0 0 0,-1 11 0 0 0,-2 7 0 0 0,-1 7 0 0 0,-4 2 0 0 0,-2 0 0 0 0,0 0 0 0 0,-1-3 0 0 0,1-8 0 0 0,0-9 0 0 0,3-9 0 0 0,1-11 0 0 0,2-11 0 0 0,1-9 0 0 0,2 0 0 0 0,2-2 0 0 0,3 2 0 0 0,0 1 0 0 0,2 5 0 0 0,-1 2 0 0 0,-1 7 0 0 0,-2 5 0 0 0,0 7 0 0 0,-2 5 0 0 0,-1 6 0 0 0,0 7 0 0 0,0 4 0 0 0,-1 4 0 0 0,1 3 0 0 0,-2 2 0 0 0,0 1 0 0 0,1-1 0 0 0,-1-1 0 0 0,1 0 0 0 0,0 1 0 0 0,1-5 0 0 0,0-8 0 0 0,0-11 0 0 0,0-11 0 0 0,0-10 0 0 0,3-18 0 0 0,3-24 0 0 0,5-20 0 0 0,7-13 0 0 0,5-8 0 0 0,3-5 0 0 0,-1 16 0 0 0,-2 9 0 0 0,-3 11 0 0 0,-3 11 0 0 0,-2 12 0 0 0,-4 12 0 0 0,-4 11 0 0 0,-2 11 0 0 0,-3 8 0 0 0,-2 9 0 0 0,0 8 0 0 0,-1 6 0 0 0,0 4 0 0 0,1 4 0 0 0,-1 2 0 0 0,1 2 0 0 0,0 0 0 0 0,0 2 0 0 0,-2 0 0 0 0,-1 0 0 0 0,-1-2 0 0 0,-1-2 0 0 0,0 0 0 0 0,-2-2 0 0 0,1 0 0 0 0,-1-1 0 0 0,2-3 0 0 0,-1 0 0 0 0,0-2 0 0 0,-1-1 0 0 0,0 0 0 0 0,1-1 0 0 0,-1 1 0 0 0,-1-1 0 0 0,0 0 0 0 0,1 1 0 0 0,0 0 0 0 0,0 1 0 0 0,2 1 0 0 0,-1 0 0 0 0,1 2 0 0 0,0 1 0 0 0,1 2 0 0 0,-1 1 0 0 0,1 2 0 0 0,0 0 0 0 0,0 2 0 0 0,1 1 0 0 0,1 0 0 0 0,1 1 0 0 0,0 1 0 0 0,1 0 0 0 0,0 1 0 0 0,0-2 0 0 0,1 0 0 0 0,-1-1 0 0 0,0 1 0 0 0,0 0 0 0 0,0-3 0 0 0,0-1 0 0 0,0-2 0 0 0,2-3 0 0 0,1-5 0 0 0,3-1 0 0 0,1-4 0 0 0,2-2 0 0 0,0-1 0 0 0,0 2 0 0 0,-2 1 0 0 0,-1 1 0 0 0,-1 2 0 0 0,-3 3 0 0 0,0 3 0 0 0,-2 3 0 0 0,0-1 0 0 0,0 1 0 0 0,0 2 0 0 0,-1 0 0 0 0,1-2 0 0 0,0 1 0 0 0,0-4 0 0 0,0-2 0 0 0,0-4 0 0 0,0-4 0 0 0,0 0 0 0 0,0-3 0 0 0,0 2 0 0 0,0 1 0 0 0,0 4 0 0 0,0 3 0 0 0,0 6 0 0 0,0 4 0 0 0,-2 4 0 0 0,1 3 0 0 0,-2 2 0 0 0,-1 3 0 0 0,0 4 0 0 0,0 7 0 0 0,0 13 0 0 0,0 14 0 0 0,-1 13 0 0 0,-2 14 0 0 0,1 10 0 0 0,-4 11 0 0 0,-2 7 0 0 0,-3 6 0 0 0,-4 4 0 0 0,-3 3 0 0 0,-2-1 0 0 0,1 1 0 0 0,0-9 0 0 0,3 1 0 0 0,1 0 0 0 0,3 2 0 0 0,4-2 0 0 0,1-1 0 0 0,3 1 0 0 0,3 3 0 0 0,2 2 0 0 0,2 6 0 0 0,1 6 0 0 0,0 27 0 0 0,0 8 0 0 0,1 13 0 0 0,-1 17 0 0 0,1 12 0 0 0,3 39 0 0 0,1 29 0 0 0,-1 19 0 0 0,0 10 0 0 0,-2 11 0 0 0,0 7 0 0 0,-8 7 0 0 0,-5-21 0 0 0,-10-17 0 0 0,-8-17 0 0 0,-1-13 0 0 0,-1-15 0 0 0,1-8 0 0 0,4-7 0 0 0,2-7 0 0 0,4-10 0 0 0,5-3 0 0 0,2-7 0 0 0,0-4 0 0 0,1-2 0 0 0,-1-2 0 0 0,-1-7 0 0 0,3-6 0 0 0,0-10 0 0 0,2-23 0 0 0,0-4 0 0 0,1-6 0 0 0,3-8 0 0 0,1-7 0 0 0,3-6 0 0 0,0-6 0 0 0,1-4 0 0 0,0-3 0 0 0,0-1 0 0 0,1-1 0 0 0,-1 2 0 0 0,0 2 0 0 0,5 3 0 0 0,7 1 0 0 0,8-1 0 0 0,7-4 0 0 0,6-10 0 0 0,12 1 0 0 0,3-6 0 0 0,2-10 0 0 0,-1-7 0 0 0,-5-13 0 0 0,-4-12 0 0 0,-3-13 0 0 0,0-8 0 0 0,-1-7 0 0 0,1-3 0 0 0,9-3 0 0 0,14 1 0 0 0,14 2 0 0 0,13 3 0 0 0,13 6 0 0 0,7 6 0 0 0,3 7 0 0 0,-10 1 0 0 0,7 6 0 0 0,-8 0 0 0 0,0 0 0 0 0,-7-3 0 0 0,-8-4 0 0 0,4 0 0 0 0,0-3 0 0 0,1-2 0 0 0,-8-5 0 0 0,-3-3 0 0 0,-1-4 0 0 0,-1 0 0 0 0,-2-2 0 0 0,-5 1 0 0 0,-4 0 0 0 0,-5 1 0 0 0,-3 1 0 0 0,-5 0 0 0 0,-4 0 0 0 0,-2 0 0 0 0,-1-2 0 0 0,0-1 0 0 0,2-2 0 0 0,2 0 0 0 0,1-1 0 0 0,0 0 0 0 0,0 0 0 0 0,-2 0 0 0 0,-2 0 0 0 0,0-1 0 0 0,-2 1 0 0 0,-2 0 0 0 0,-3 0 0 0 0,-1-3 0 0 0,3-7 0 0 0,-1-9 0 0 0,-2-10 0 0 0,-4-1 0 0 0,-2 6 0 0 0,2 6 0 0 0,6 6 0 0 0,4 6 0 0 0,4 3 0 0 0,1 3 0 0 0,6 1 0 0 0,3 0 0 0 0,13 2 0 0 0,10 6 0 0 0,4 4 0 0 0,0 3 0 0 0,4 0 0 0 0,4 0 0 0 0,4-2 0 0 0,7-5 0 0 0,7-3 0 0 0,3-2 0 0 0,-10-5 0 0 0,-7-5 0 0 0,-8-5 0 0 0,-8-3 0 0 0,-9-2 0 0 0,-12 1 0 0 0,-11 2 0 0 0,-11 3 0 0 0,-12 2 0 0 0,-8 3 0 0 0,-6 2 0 0 0,-3 2 0 0 0,-7 1 0 0 0,-10 0 0 0 0,-15 1 0 0 0,-21-1 0 0 0,-22 1 0 0 0,-24-1 0 0 0,-22 0 0 0 0,-25 1 0 0 0,-23-1 0 0 0,-17 0 0 0 0,-8 0 0 0 0,-5 0 0 0 0,0 0 0 0 0,8 0 0 0 0,9-1 0 0 0,13 1 0 0 0,12 0 0 0 0,23 0 0 0 0,17-2 0 0 0,13 0 0 0 0,7-3 0 0 0,8 0 0 0 0,7 1 0 0 0,8 1 0 0 0,6 1 0 0 0,3 0 0 0 0,5 2 0 0 0,2 0 0 0 0,2 0 0 0 0,3 0 0 0 0,-1 0 0 0 0,2 1 0 0 0,0-1 0 0 0,1 0 0 0 0,1 0 0 0 0,3 0 0 0 0,3 0 0 0 0,3 0 0 0 0,4 0 0 0 0,4 0 0 0 0,5 0 0 0 0,4 0 0 0 0,5-1 0 0 0,4-2 0 0 0,10-2 0 0 0,14-1 0 0 0,16-1 0 0 0,16 0 0 0 0,21-2 0 0 0,16 1 0 0 0,15-1 0 0 0,8 1 0 0 0,10 2 0 0 0,3 2 0 0 0,5 2 0 0 0,2-1 0 0 0,0-3 0 0 0,4-2 0 0 0,3-3 0 0 0,8-5 0 0 0,8-5 0 0 0,3-3 0 0 0,5-1 0 0 0,-5-1 0 0 0,-7 4 0 0 0,-20 6 0 0 0,-14 6 0 0 0,-8 4 0 0 0,-12 3 0 0 0,-9 3 0 0 0,-11 4 0 0 0,-11 5 0 0 0,-10 5 0 0 0,-7 2 0 0 0,-6 3 0 0 0,-2 1 0 0 0,-1 1 0 0 0,-3-2 0 0 0,0-3 0 0 0,0-2 0 0 0,1-1 0 0 0,2-3 0 0 0,0-1 0 0 0,1-4 0 0 0,0-1 0 0 0,1-2 0 0 0,0-2 0 0 0,2 0 0 0 0,0-1 0 0 0,9 1 0 0 0,4-1 0 0 0,5 1 0 0 0,6 0 0 0 0,7 0 0 0 0,6 0 0 0 0,6 0 0 0 0,8 2 0 0 0,-6 1 0 0 0,-3 0 0 0 0,-1 1 0 0 0,-3 0 0 0 0,-7 0 0 0 0,-3-1 0 0 0,-1-2 0 0 0,0 0 0 0 0,-7 0 0 0 0,3-1 0 0 0,3 0 0 0 0,-2-1 0 0 0,0 1 0 0 0,-2 0 0 0 0,0 0 0 0 0,-2 0 0 0 0,-3 0 0 0 0,-4 0 0 0 0,-7 0 0 0 0,-7 0 0 0 0,-6 0 0 0 0,-8 0 0 0 0,-6 0 0 0 0,-9 0 0 0 0,-16 0 0 0 0,-18 2 0 0 0,-20 5 0 0 0,-18 5 0 0 0,-13 5 0 0 0,-7 1 0 0 0,-6 3 0 0 0,-11 2 0 0 0,-6-1 0 0 0,-7-2 0 0 0,-3-4 0 0 0,1-4 0 0 0,1-5 0 0 0,1-4 0 0 0,3-4 0 0 0,1-6 0 0 0,3-7 0 0 0,11-3 0 0 0,7-2 0 0 0,2-2 0 0 0,4 0 0 0 0,3 2 0 0 0,6 2 0 0 0,3 3 0 0 0,-1 1 0 0 0,3 2 0 0 0,-2 2 0 0 0,5 2 0 0 0,-6 2 0 0 0,2 2 0 0 0,1 2 0 0 0,2 1 0 0 0,3 0 0 0 0,4 0 0 0 0,6 1 0 0 0,8-1 0 0 0,9 0 0 0 0,8 1 0 0 0,15-1 0 0 0,21 0 0 0 0,20 0 0 0 0,23 0 0 0 0,20 0 0 0 0,22 0 0 0 0,24 0 0 0 0,20 0 0 0 0,16 0 0 0 0,14 2 0 0 0,4 5 0 0 0,5 2 0 0 0,1 4 0 0 0,3 4 0 0 0,4 5 0 0 0,3 4 0 0 0,8 4 0 0 0,-1 4 0 0 0,-1 3 0 0 0,0 0 0 0 0,-5 1 0 0 0,-6 0 0 0 0,-9-1 0 0 0,-13-5 0 0 0,-14-4 0 0 0,-13-3 0 0 0,-13-5 0 0 0,-9 0 0 0 0,-7-3 0 0 0,-12-1 0 0 0,3-1 0 0 0,-9-4 0 0 0,-7-3 0 0 0,-7-1 0 0 0,-6-2 0 0 0,-6-2 0 0 0,-8-1 0 0 0,-5-1 0 0 0,-6-1 0 0 0,-4 0 0 0 0,-6 0 0 0 0,-5-1 0 0 0,-3 1 0 0 0,-3 0 0 0 0,-3 0 0 0 0,-2-2 0 0 0,-1 0 0 0 0,0-1 0 0 0,-1-2 0 0 0,0-1 0 0 0,0-1 0 0 0,1-1 0 0 0,2-2 0 0 0,2-1 0 0 0,1 0 0 0 0,1-1 0 0 0,0 0 0 0 0,1-1 0 0 0,2 0 0 0 0,-2 0 0 0 0,0-2 0 0 0,-1 0 0 0 0,-1-1 0 0 0,-3-1 0 0 0,-1 2 0 0 0,0-2 0 0 0,-3 1 0 0 0,0 1 0 0 0,-2-1 0 0 0,-2 0 0 0 0,-1 0 0 0 0,-1 1 0 0 0,0 1 0 0 0,-3-1 0 0 0,-1 0 0 0 0,-2 0 0 0 0,-2-1 0 0 0,0 0 0 0 0,-1 1 0 0 0,-1 0 0 0 0,1 0 0 0 0,-1 2 0 0 0,0-1 0 0 0,-4 1 0 0 0,-6 2 0 0 0,-4-1 0 0 0,-11-1 0 0 0,-8-1 0 0 0,-14 0 0 0 0,-13 2 0 0 0,-14 1 0 0 0,-4 0 0 0 0,-6 0 0 0 0,-3 2 0 0 0,-1 0 0 0 0,-1 2 0 0 0,-6 0 0 0 0,-1 0 0 0 0,4 3 0 0 0,6 1 0 0 0,9 1 0 0 0,5 1 0 0 0,4 1 0 0 0,2 0 0 0 0,1 0 0 0 0,2 1 0 0 0,3-1 0 0 0,5 0 0 0 0,3 0 0 0 0,4 0 0 0 0,1 0 0 0 0,2 0 0 0 0,0 0 0 0 0,-2 0 0 0 0,1-1 0 0 0,-1-2 0 0 0,-1 1 0 0 0,1 1 0 0 0,-1-1 0 0 0,2 1 0 0 0,2 1 0 0 0,-1 0 0 0 0,-1 0 0 0 0,-2 0 0 0 0,-4 0 0 0 0,-5 0 0 0 0,-8 0 0 0 0,-3 0 0 0 0,-9 0 0 0 0,-5 2 0 0 0,-7 3 0 0 0,-5 3 0 0 0,-5 2 0 0 0,-4 2 0 0 0,-4 1 0 0 0,-3 1 0 0 0,0-1 0 0 0,1 1 0 0 0,2 0 0 0 0,9-1 0 0 0,-3 0 0 0 0,7-2 0 0 0,4-1 0 0 0,-3-3 0 0 0,8-1 0 0 0,6-3 0 0 0,-1 1 0 0 0,7 0 0 0 0,4-2 0 0 0,2 0 0 0 0,4-1 0 0 0,0 0 0 0 0,5-1 0 0 0,4 0 0 0 0,1 0 0 0 0,4 0 0 0 0,3 0 0 0 0,3-1 0 0 0,4 1 0 0 0,3 0 0 0 0,0 0 0 0 0,0 0 0 0 0,2 0 0 0 0,-3 0 0 0 0,-1 0 0 0 0,-6 0 0 0 0,-2 0 0 0 0,-4 0 0 0 0,-6 0 0 0 0,-2 0 0 0 0,-3 0 0 0 0,-2 0 0 0 0,-3 0 0 0 0,-1 0 0 0 0,2 0 0 0 0,-6 0 0 0 0,-2 0 0 0 0,-1-2 0 0 0,-2-2 0 0 0,3-2 0 0 0,3 0 0 0 0,1-2 0 0 0,1-2 0 0 0,0 0 0 0 0,4 1 0 0 0,2 0 0 0 0,4 0 0 0 0,5-1 0 0 0,5 3 0 0 0,4-2 0 0 0,5-1 0 0 0,2 0 0 0 0,2-1 0 0 0,2 1 0 0 0,-1 0 0 0 0,0-1 0 0 0,-3 0 0 0 0,-3 1 0 0 0,-3 2 0 0 0,-5 1 0 0 0,-4 1 0 0 0,-3 0 0 0 0,1 1 0 0 0,1 1 0 0 0,2 0 0 0 0,3 0 0 0 0,5 1 0 0 0,5 0 0 0 0,5-1 0 0 0,5 0 0 0 0,5 1 0 0 0,2-2 0 0 0,3 1 0 0 0,2 1 0 0 0,3 1 0 0 0,2 1 0 0 0,2-1 0 0 0,2 0 0 0 0,1-1 0 0 0,9-1 0 0 0,14-2 0 0 0,21 0 0 0 0,20-2 0 0 0,23 2 0 0 0,27 1 0 0 0,19 1 0 0 0,19 2 0 0 0,8 1 0 0 0,8 0 0 0 0,6 2 0 0 0,3-1 0 0 0,2 0 0 0 0,-3 0 0 0 0,-2 1 0 0 0,-3-1 0 0 0,-2 2 0 0 0,6 5 0 0 0,3 2 0 0 0,6 7 0 0 0,2 2 0 0 0,-4 3 0 0 0,-4 1 0 0 0,-5 0 0 0 0,-5-3 0 0 0,-6-1 0 0 0,-8-1 0 0 0,-7-4 0 0 0,-7-2 0 0 0,-7-3 0 0 0,-18-2 0 0 0,4-2 0 0 0,-4-3 0 0 0,-2 0 0 0 0,-1-2 0 0 0,-1 1 0 0 0,0-1 0 0 0,-3 1 0 0 0,-10 0 0 0 0,-6-1 0 0 0,-2 1 0 0 0,-4 0 0 0 0,-4 0 0 0 0,-2 0 0 0 0,-5 0 0 0 0,-5 0 0 0 0,-4 0 0 0 0,-3 0 0 0 0,-4-2 0 0 0,-3-2 0 0 0,-4 0 0 0 0,-3 0 0 0 0,-4-1 0 0 0,-4 1 0 0 0,-4 1 0 0 0,-1 0 0 0 0,-2 2 0 0 0,0 1 0 0 0,-1-1 0 0 0,0 1 0 0 0,1 1 0 0 0,2-1 0 0 0,0 0 0 0 0,3 0 0 0 0,2 0 0 0 0,3 0 0 0 0,0 0 0 0 0,5 0 0 0 0,0 0 0 0 0,4 0 0 0 0,2 0 0 0 0,2 0 0 0 0,4 0 0 0 0,3 0 0 0 0,0 0 0 0 0,-3 0 0 0 0,-1 0 0 0 0,-1 0 0 0 0,-3 0 0 0 0,-2 0 0 0 0,-3 0 0 0 0,-4 0 0 0 0,-2 0 0 0 0,-1 0 0 0 0,0 0 0 0 0,0 0 0 0 0,1 0 0 0 0,1-1 0 0 0,2-2 0 0 0,4-1 0 0 0,3-2 0 0 0,2 0 0 0 0,2 0 0 0 0,1 0 0 0 0,1 1 0 0 0,0 2 0 0 0,-2 1 0 0 0,-1 1 0 0 0,-3 1 0 0 0,-2 0 0 0 0,-1 0 0 0 0,0 0 0 0 0,-2 1 0 0 0,1-1 0 0 0,0 0 0 0 0,-1 0 0 0 0,-1 0 0 0 0,-3 0 0 0 0,-2 0 0 0 0,-2 0 0 0 0,-2 0 0 0 0,-3 0 0 0 0,-1 2 0 0 0,-2 1 0 0 0,-2 1 0 0 0,0 1 0 0 0,-3 1 0 0 0,-1 1 0 0 0,-2 1 0 0 0,-1 0 0 0 0,-1-1 0 0 0,-1 0 0 0 0,0-1 0 0 0,2 0 0 0 0,1 0 0 0 0,1-2 0 0 0,2 1 0 0 0,3-1 0 0 0,2 1 0 0 0,3-1 0 0 0,0-1 0 0 0,1 1 0 0 0,3 0 0 0 0,2-1 0 0 0,2-1 0 0 0,-2-1 0 0 0,1-1 0 0 0,0 0 0 0 0,-1 0 0 0 0,-3 2 0 0 0,-1 0 0 0 0,-3-1 0 0 0,-2 1 0 0 0,-4-1 0 0 0,-3 1 0 0 0,-1 0 0 0 0,-4 0 0 0 0,-2 0 0 0 0,-3 0 0 0 0,-2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9547 9893 16383 0 0,'-1'0'0'0'0,"0"0"0"0"0,19 0 0 0 0,24 0 0 0 0,26 0 0 0 0,30 0 0 0 0,38 0 0 0 0,37 0 0 0 0,37 0 0 0 0,37 0 0 0 0,25 0 0 0 0,24 0 0 0 0,15 0 0 0 0,3 0 0 0 0,-30 0 0 0 0,-16 0 0 0 0,11 0 0 0 0,2 0 0 0 0,-26 5 0 0 0,-23 7 0 0 0,-18 7 0 0 0,-20 5 0 0 0,-13 4 0 0 0,-14 2 0 0 0,-25-2 0 0 0,-4 3 0 0 0,-18-3 0 0 0,-15-4 0 0 0,-11-4 0 0 0,-10-3 0 0 0,-7-3 0 0 0,-5-3 0 0 0,-6-4 0 0 0,-2-4 0 0 0,-4-1 0 0 0,-2-2 0 0 0,-4 0 0 0 0,-3-1 0 0 0,-3 0 0 0 0,-3 1 0 0 0,-2-1 0 0 0,-2-1 0 0 0,-4-2 0 0 0,-2-1 0 0 0,1-4 0 0 0,-3-3 0 0 0,-3-1 0 0 0,-5 1 0 0 0,-5-1 0 0 0,-3 1 0 0 0,-3 0 0 0 0,-3 0 0 0 0,-1-2 0 0 0,-3-2 0 0 0,-2-8 0 0 0,-2-6 0 0 0,-6-5 0 0 0,-8-1 0 0 0,-14-8 0 0 0,-9 0 0 0 0,-7 3 0 0 0,-10 2 0 0 0,-7 1 0 0 0,-2 5 0 0 0,-4 3 0 0 0,0 5 0 0 0,0 5 0 0 0,-4 3 0 0 0,2 5 0 0 0,-5 3 0 0 0,-2 2 0 0 0,4 2 0 0 0,3 3 0 0 0,0 1 0 0 0,0 1 0 0 0,2 0 0 0 0,2 1 0 0 0,-5-1 0 0 0,-1 2 0 0 0,-3 3 0 0 0,-5 3 0 0 0,-7 1 0 0 0,-7 2 0 0 0,-10 2 0 0 0,-13 3 0 0 0,-8 4 0 0 0,-9 1 0 0 0,-8-1 0 0 0,-5 2 0 0 0,1-1 0 0 0,2-2 0 0 0,8-3 0 0 0,8-4 0 0 0,8-2 0 0 0,8-4 0 0 0,2-2 0 0 0,0-3 0 0 0,-6 2 0 0 0,-9 2 0 0 0,-10 4 0 0 0,-7 2 0 0 0,-5 1 0 0 0,0 2 0 0 0,3-1 0 0 0,8-2 0 0 0,4 0 0 0 0,7-1 0 0 0,9-1 0 0 0,5-2 0 0 0,4 1 0 0 0,10-2 0 0 0,-1 1 0 0 0,1-1 0 0 0,8 0 0 0 0,6 0 0 0 0,-5 0 0 0 0,3 0 0 0 0,-3-1 0 0 0,-1-2 0 0 0,-2 1 0 0 0,8-1 0 0 0,2 0 0 0 0,3-1 0 0 0,-1 0 0 0 0,-8-2 0 0 0,2 1 0 0 0,-6-1 0 0 0,0-1 0 0 0,6 1 0 0 0,-5 0 0 0 0,5 0 0 0 0,3 0 0 0 0,-1 0 0 0 0,1 0 0 0 0,3 0 0 0 0,4 0 0 0 0,3 0 0 0 0,4 0 0 0 0,3 0 0 0 0,4 0 0 0 0,4-2 0 0 0,2-4 0 0 0,4-4 0 0 0,-1-7 0 0 0,0-3 0 0 0,-1-2 0 0 0,-2-1 0 0 0,-1-1 0 0 0,-1 1 0 0 0,0 0 0 0 0,1 3 0 0 0,2 2 0 0 0,-1 3 0 0 0,2 4 0 0 0,0 2 0 0 0,-1 2 0 0 0,-6 3 0 0 0,-6 2 0 0 0,-6 1 0 0 0,-7 1 0 0 0,-5 0 0 0 0,-8 1 0 0 0,-5 1 0 0 0,-6 4 0 0 0,0 2 0 0 0,-1 2 0 0 0,-2 2 0 0 0,-1 3 0 0 0,-2 1 0 0 0,1 1 0 0 0,-1-2 0 0 0,2 0 0 0 0,11-3 0 0 0,6-3 0 0 0,2-4 0 0 0,2-2 0 0 0,2-2 0 0 0,1-1 0 0 0,1-1 0 0 0,-3 1 0 0 0,2-1 0 0 0,-2-2 0 0 0,5 0 0 0 0,-6-5 0 0 0,5-2 0 0 0,3-2 0 0 0,3 1 0 0 0,4 1 0 0 0,2 2 0 0 0,1 2 0 0 0,-8 3 0 0 0,-3 1 0 0 0,5 1 0 0 0,-3 1 0 0 0,3 1 0 0 0,-1-1 0 0 0,-6 1 0 0 0,3-1 0 0 0,3 2 0 0 0,1 3 0 0 0,1 2 0 0 0,1 2 0 0 0,2 1 0 0 0,1 1 0 0 0,3 1 0 0 0,2-1 0 0 0,2-1 0 0 0,0-1 0 0 0,0-1 0 0 0,1 0 0 0 0,1-1 0 0 0,1-1 0 0 0,1-2 0 0 0,0-1 0 0 0,3-2 0 0 0,3 0 0 0 0,4-1 0 0 0,3-1 0 0 0,5 1 0 0 0,4 0 0 0 0,5 0 0 0 0,3-1 0 0 0,2 1 0 0 0,2-1 0 0 0,1-1 0 0 0,1-1 0 0 0,1-2 0 0 0,-2 0 0 0 0,1 1 0 0 0,-3 0 0 0 0,-1 0 0 0 0,-3 1 0 0 0,0 1 0 0 0,-2 1 0 0 0,0 0 0 0 0,-1 1 0 0 0,-2 0 0 0 0,0 0 0 0 0,2 0 0 0 0,0 1 0 0 0,2-1 0 0 0,-1 0 0 0 0,1 0 0 0 0,-1 0 0 0 0,0 0 0 0 0,-2 0 0 0 0,-1 0 0 0 0,0 0 0 0 0,1 0 0 0 0,0 0 0 0 0,3 0 0 0 0,0 0 0 0 0,3 0 0 0 0,2 0 0 0 0,1 0 0 0 0,2 0 0 0 0,1 0 0 0 0,1 0 0 0 0,-1 0 0 0 0,1 0 0 0 0,0 0 0 0 0,1 0 0 0 0,1 0 0 0 0,1 0 0 0 0,5 0 0 0 0,11 0 0 0 0,16 0 0 0 0,24 0 0 0 0,24 0 0 0 0,27 0 0 0 0,27 0 0 0 0,21-5 0 0 0,24-8 0 0 0,44-12 0 0 0,28-5 0 0 0,17 0 0 0 0,-10 5 0 0 0,1 3 0 0 0,-3 6 0 0 0,0 5 0 0 0,-4 5 0 0 0,-4 3 0 0 0,-5 2 0 0 0,-11 7 0 0 0,-11 7 0 0 0,-15 10 0 0 0,-11 6 0 0 0,-12 5 0 0 0,-13 2 0 0 0,-13 2 0 0 0,-20-4 0 0 0,-15-3 0 0 0,0 1 0 0 0,-10-4 0 0 0,-10-2 0 0 0,-5-2 0 0 0,-6-3 0 0 0,-4-1 0 0 0,3 1 0 0 0,-5-2 0 0 0,-2-2 0 0 0,-5-2 0 0 0,-2-2 0 0 0,-1-1 0 0 0,-1-3 0 0 0,-1-3 0 0 0,-2-2 0 0 0,-1-2 0 0 0,1-1 0 0 0,-1-1 0 0 0,6-1 0 0 0,-2-3 0 0 0,3-7 0 0 0,3-8 0 0 0,2-6 0 0 0,4-6 0 0 0,3-3 0 0 0,6-6 0 0 0,3-4 0 0 0,-5 4 0 0 0,-5 2 0 0 0,-1 2 0 0 0,0 2 0 0 0,-2 4 0 0 0,-4 5 0 0 0,-4 3 0 0 0,-2 3 0 0 0,-1 5 0 0 0,-3 3 0 0 0,-5 4 0 0 0,-1 0 0 0 0,-4 2 0 0 0,-2 2 0 0 0,-1 1 0 0 0,-1 2 0 0 0,-1-1 0 0 0,-2 2 0 0 0,-2-1 0 0 0,-4 0 0 0 0,-1 1 0 0 0,-1-1 0 0 0,-3 0 0 0 0,0 0 0 0 0,-2 2 0 0 0,-1 0 0 0 0,2 0 0 0 0,1-1 0 0 0,2 2 0 0 0,0 0 0 0 0,1-1 0 0 0,2 0 0 0 0,4-1 0 0 0,2 0 0 0 0,1-1 0 0 0,2 0 0 0 0,3 0 0 0 0,0 0 0 0 0,1 0 0 0 0,2 0 0 0 0,1 0 0 0 0,-1 0 0 0 0,0 0 0 0 0,-2 0 0 0 0,0 0 0 0 0,1 0 0 0 0,7-4 0 0 0,5-4 0 0 0,2 0 0 0 0,2-1 0 0 0,1 0 0 0 0,1 0 0 0 0,-1 1 0 0 0,-3 1 0 0 0,-1 1 0 0 0,-2 0 0 0 0,-1 2 0 0 0,-3-1 0 0 0,0 1 0 0 0,-2 0 0 0 0,5-3 0 0 0,4 1 0 0 0,3-1 0 0 0,3 0 0 0 0,-3 3 0 0 0,7 0 0 0 0,-1 3 0 0 0,9 0 0 0 0,2 0 0 0 0,5 1 0 0 0,6 1 0 0 0,4-1 0 0 0,7 0 0 0 0,7 1 0 0 0,5 1 0 0 0,-5 3 0 0 0,-4 3 0 0 0,-2 2 0 0 0,6 2 0 0 0,1-1 0 0 0,0-3 0 0 0,-2-2 0 0 0,2-2 0 0 0,2-2 0 0 0,4-2 0 0 0,3-2 0 0 0,1-7 0 0 0,5-3 0 0 0,7-5 0 0 0,0-3 0 0 0,0-1 0 0 0,-3-1 0 0 0,-14 2 0 0 0,-9 3 0 0 0,-9 1 0 0 0,-7 4 0 0 0,-9 2 0 0 0,-11 1 0 0 0,-9 2 0 0 0,-9 0 0 0 0,-11 2 0 0 0,-8 2 0 0 0,-7-1 0 0 0,-6 1 0 0 0,-5 0 0 0 0,-5 0 0 0 0,-3 0 0 0 0,-2 2 0 0 0,-2-2 0 0 0,-3 0 0 0 0,-1-2 0 0 0,-3 1 0 0 0,-1 0 0 0 0,-5 2 0 0 0,-4 0 0 0 0,-6 1 0 0 0,-5 1 0 0 0,-5 2 0 0 0,-2 2 0 0 0,-1 3 0 0 0,1 2 0 0 0,3 3 0 0 0,5 0 0 0 0,5-1 0 0 0,3 0 0 0 0,4-2 0 0 0,3-2 0 0 0,1 0 0 0 0,-2-2 0 0 0,0 1 0 0 0,-1 1 0 0 0,-1 1 0 0 0,-1 2 0 0 0,0 3 0 0 0,0 2 0 0 0,0 4 0 0 0,-2 9 0 0 0,0 6 0 0 0,1 4 0 0 0,2 5 0 0 0,-3 6 0 0 0,-2 3 0 0 0,0 0 0 0 0,-2-3 0 0 0,1-6 0 0 0,0-7 0 0 0,2-7 0 0 0,1-7 0 0 0,1-6 0 0 0,2-6 0 0 0,0-5 0 0 0,2-2 0 0 0,-1-3 0 0 0,1-2 0 0 0,-2-6 0 0 0,-3-10 0 0 0,-3-11 0 0 0,-4-13 0 0 0,1-13 0 0 0,-2-13 0 0 0,1-9 0 0 0,3-9 0 0 0,5-8 0 0 0,4-10 0 0 0,3-11 0 0 0,3-9 0 0 0,3-7 0 0 0,9-7 0 0 0,8-1 0 0 0,5 1 0 0 0,1 16 0 0 0,-1 10 0 0 0,-1 6 0 0 0,-2 7 0 0 0,-3-1 0 0 0,-5 10 0 0 0,-4 8 0 0 0,-3 6 0 0 0,-4 7 0 0 0,-1 7 0 0 0,-1 4 0 0 0,-1 5 0 0 0,0 5 0 0 0,0 6 0 0 0,1 6 0 0 0,-1 4 0 0 0,1 5 0 0 0,0 4 0 0 0,0 3 0 0 0,0 2 0 0 0,0 1 0 0 0,0 1 0 0 0,0 1 0 0 0,0-1 0 0 0,0 0 0 0 0,0 0 0 0 0,0-2 0 0 0,0-1 0 0 0,0 0 0 0 0,0 0 0 0 0,0 1 0 0 0,0 1 0 0 0,0 0 0 0 0,0-2 0 0 0,0 0 0 0 0,0-4 0 0 0,0-2 0 0 0,0-4 0 0 0,0-4 0 0 0,0-3 0 0 0,0-4 0 0 0,0-8 0 0 0,0-1 0 0 0,-2-3 0 0 0,-2-9 0 0 0,-2-2 0 0 0,2-7 0 0 0,0-7 0 0 0,1 1 0 0 0,2 1 0 0 0,0 3 0 0 0,1 0 0 0 0,-2 5 0 0 0,0 3 0 0 0,0 5 0 0 0,0 5 0 0 0,1 5 0 0 0,-1 1 0 0 0,-1 3 0 0 0,-1 2 0 0 0,0 0 0 0 0,-2-3 0 0 0,0-3 0 0 0,-1-1 0 0 0,1 1 0 0 0,-2-1 0 0 0,-1-1 0 0 0,0 0 0 0 0,-1-1 0 0 0,1 1 0 0 0,3 3 0 0 0,-1 3 0 0 0,3 3 0 0 0,0 1 0 0 0,2-2 0 0 0,1 1 0 0 0,1 0 0 0 0,0 0 0 0 0,0 1 0 0 0,1 1 0 0 0,-1 0 0 0 0,0 0 0 0 0,0 3 0 0 0,0 0 0 0 0,0 2 0 0 0,0 5 0 0 0,0 2 0 0 0,0 3 0 0 0,0 5 0 0 0,0 4 0 0 0,0 3 0 0 0,0 4 0 0 0,0 1 0 0 0,-1 2 0 0 0,-2 2 0 0 0,-1 2 0 0 0,-2 5 0 0 0,1 12 0 0 0,0 23 0 0 0,2 28 0 0 0,1 19 0 0 0,1 29 0 0 0,1 28 0 0 0,0 24 0 0 0,0 17 0 0 0,0 15 0 0 0,1 38 0 0 0,2 23 0 0 0,8 15 0 0 0,3-18 0 0 0,7-14 0 0 0,1-16 0 0 0,-1-33 0 0 0,-1-26 0 0 0,-1-2 0 0 0,-3-23 0 0 0,-3-18 0 0 0,-2-18 0 0 0,-4-15 0 0 0,-2-12 0 0 0,-2-7 0 0 0,-2-5 0 0 0,-1-1 0 0 0,0 6 0 0 0,-1 4 0 0 0,1-2 0 0 0,-1-4 0 0 0,1-1 0 0 0,0-1 0 0 0,0 0 0 0 0,0 0 0 0 0,0-2 0 0 0,0-4 0 0 0,0-5 0 0 0,0-4 0 0 0,0-4 0 0 0,0-3 0 0 0,0-3 0 0 0,0 0 0 0 0,0 0 0 0 0,0 1 0 0 0,0 3 0 0 0,0 2 0 0 0,0 2 0 0 0,0 1 0 0 0,0-1 0 0 0,0-1 0 0 0,0-3 0 0 0,0-6 0 0 0,0-5 0 0 0,0-7 0 0 0,0-8 0 0 0,0-5 0 0 0,0-7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13781 981 16383 0 0,'-2'-2'0'0'0,"0"-3"0"0"0,1 5 0 0 0,-1 8 0 0 0,1 16 0 0 0,1 14 0 0 0,0 20 0 0 0,-1 20 0 0 0,1 19 0 0 0,0 14 0 0 0,1 36 0 0 0,-1 22 0 0 0,0 21 0 0 0,0 15 0 0 0,0-15 0 0 0,0-2 0 0 0,0-4 0 0 0,0-8 0 0 0,0-5 0 0 0,0-14 0 0 0,0-15 0 0 0,0-15 0 0 0,0-10 0 0 0,0-12 0 0 0,0-10 0 0 0,0-5 0 0 0,0-2 0 0 0,0 1 0 0 0,0 1 0 0 0,-5 2 0 0 0,-1 1 0 0 0,-1-10 0 0 0,0-3 0 0 0,0-1 0 0 0,-2-2 0 0 0,0-3 0 0 0,0-5 0 0 0,1-2 0 0 0,1-3 0 0 0,2-4 0 0 0,0-3 0 0 0,1-2 0 0 0,0-4 0 0 0,2-4 0 0 0,1-3 0 0 0,1 0 0 0 0,0 5 0 0 0,0 5 0 0 0,0 5 0 0 0,0 4 0 0 0,1 7 0 0 0,-1 6 0 0 0,0 7 0 0 0,0 11 0 0 0,0 8 0 0 0,0 4 0 0 0,0 5 0 0 0,0-7 0 0 0,2 4 0 0 0,2 1 0 0 0,-1 0 0 0 0,1-4 0 0 0,3-2 0 0 0,2 0 0 0 0,2-1 0 0 0,1 5 0 0 0,1 4 0 0 0,3 5 0 0 0,1 1 0 0 0,3 2 0 0 0,2 1 0 0 0,2 2 0 0 0,2 2 0 0 0,1 1 0 0 0,-1 0 0 0 0,-1 1 0 0 0,-2-4 0 0 0,-3-11 0 0 0,-4-9 0 0 0,-1-7 0 0 0,-4-6 0 0 0,-3-6 0 0 0,-4-8 0 0 0,-2-8 0 0 0,-1-8 0 0 0,-2-10 0 0 0,1-9 0 0 0,-1-6 0 0 0,0-4 0 0 0,-2-3 0 0 0,-3-1 0 0 0,-4-1 0 0 0,-1 0 0 0 0,-1 1 0 0 0,-2 0 0 0 0,0 1 0 0 0,0 0 0 0 0,1 0 0 0 0,1 0 0 0 0,1 2 0 0 0,1 1 0 0 0,2 0 0 0 0,0 2 0 0 0,1-1 0 0 0,-1 2 0 0 0,2 2 0 0 0,-1-1 0 0 0,0 1 0 0 0,1-3 0 0 0,0-2 0 0 0,1-4 0 0 0,1-4 0 0 0,0-5 0 0 0,1-5 0 0 0,1-4 0 0 0,1-14 0 0 0,0-20 0 0 0,0-27 0 0 0,1-29 0 0 0,1-31 0 0 0,-1-24 0 0 0,0-27 0 0 0,0-24 0 0 0,0-45 0 0 0,0-26 0 0 0,0-16 0 0 0,0 13 0 0 0,0-26 0 0 0,0-24 0 0 0,0-18 0 0 0,0-17 0 0 0,0-28 0 0 0,0-21 0 0 0,0 23 0 0 0,0 16 0 0 0,0 15 0 0 0,0 24 0 0 0,0 31 0 0 0,0 54 0 0 0,0 41 0 0 0,0 32 0 0 0,0 25 0 0 0,0 21 0 0 0,0 8 0 0 0,0 16 0 0 0,-2 2 0 0 0,-1 9 0 0 0,0 6 0 0 0,0 3 0 0 0,1 6 0 0 0,1 6 0 0 0,1 8 0 0 0,0 9 0 0 0,0 7 0 0 0,0 10 0 0 0,0 6 0 0 0,0 6 0 0 0,-1 4 0 0 0,-2 4 0 0 0,-1 3 0 0 0,-2 2 0 0 0,1 5 0 0 0,-1 5 0 0 0,0 5 0 0 0,0 5 0 0 0,0 6 0 0 0,0 0 0 0 0,1 1 0 0 0,0-1 0 0 0,2-5 0 0 0,0-3 0 0 0,2-3 0 0 0,0-4 0 0 0,1-1 0 0 0,0-4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4831 11285 16383 0 0,'0'-2'0'0'0,"0"-16"0"0"0,0-22 0 0 0,0-43 0 0 0,0-85 0 0 0,0-42 0 0 0,0-46 0 0 0,0-37 0 0 0,0 9 0 0 0,0 0 0 0 0,0 6 0 0 0,0 17 0 0 0,0 15 0 0 0,0 20 0 0 0,0 20 0 0 0,0 15 0 0 0,0 15 0 0 0,0 9 0 0 0,0 7 0 0 0,0-2 0 0 0,0 1 0 0 0,0 7 0 0 0,0 0 0 0 0,0 6 0 0 0,0 5 0 0 0,0 7 0 0 0,0 5 0 0 0,0 6 0 0 0,0 8 0 0 0,0 5 0 0 0,0 4 0 0 0,0-1 0 0 0,0 0 0 0 0,0 9 0 0 0,0 5 0 0 0,2 6 0 0 0,0 6 0 0 0,1 9 0 0 0,-1 10 0 0 0,1 8 0 0 0,0 11 0 0 0,0 7 0 0 0,-1 7 0 0 0,-1 7 0 0 0,-1 6 0 0 0,1 2 0 0 0,0 3 0 0 0,1-1 0 0 0,0 0 0 0 0,1-2 0 0 0,-1-4 0 0 0,1-2 0 0 0,1-5 0 0 0,-1-4 0 0 0,2-9 0 0 0,-1-6 0 0 0,2-3 0 0 0,-1-4 0 0 0,0-3 0 0 0,0-3 0 0 0,1-1 0 0 0,-1 1 0 0 0,-1 1 0 0 0,0 4 0 0 0,0 4 0 0 0,-1 5 0 0 0,0 4 0 0 0,1 5 0 0 0,-2 4 0 0 0,1 2 0 0 0,0 3 0 0 0,0 0 0 0 0,0 1 0 0 0,2 1 0 0 0,-1 1 0 0 0,1 0 0 0 0,0 1 0 0 0,0-1 0 0 0,0 0 0 0 0,-1-1 0 0 0,1-1 0 0 0,-2 0 0 0 0,-1 1 0 0 0,0 3 0 0 0,-2 3 0 0 0,-2 11 0 0 0,-8 25 0 0 0,-13 34 0 0 0,-12 42 0 0 0,-13 43 0 0 0,-8 51 0 0 0,-5 54 0 0 0,1 50 0 0 0,-2 54 0 0 0,7 46 0 0 0,4 27 0 0 0,9-23 0 0 0,8-21 0 0 0,6-14 0 0 0,7-21 0 0 0,9-29 0 0 0,5-31 0 0 0,4-32 0 0 0,3-26 0 0 0,1-21 0 0 0,0-15 0 0 0,1-6 0 0 0,-1 0 0 0 0,0-2 0 0 0,2-1 0 0 0,1-2 0 0 0,2-5 0 0 0,2-7 0 0 0,3-5 0 0 0,-1-9 0 0 0,1-7 0 0 0,0-7 0 0 0,1-9 0 0 0,1-3 0 0 0,2-2 0 0 0,4-3 0 0 0,0-1 0 0 0,3 2 0 0 0,1 2 0 0 0,2 2 0 0 0,-1-11 0 0 0,-3-6 0 0 0,-1-10 0 0 0,-2-6 0 0 0,0-6 0 0 0,-1-8 0 0 0,0-9 0 0 0,-1-7 0 0 0,0-9 0 0 0,1-2 0 0 0,-1-3 0 0 0,0-3 0 0 0,0-2 0 0 0,-2 0 0 0 0,0-3 0 0 0,-1-1 0 0 0,-1-2 0 0 0,-1-2 0 0 0,0 0 0 0 0,-2-2 0 0 0,0-2 0 0 0,2-3 0 0 0,-1-3 0 0 0,0-2 0 0 0,0-3 0 0 0,-1-4 0 0 0,0-3 0 0 0,1-4 0 0 0,3-3 0 0 0,2-5 0 0 0,2-11 0 0 0,5-15 0 0 0,1-17 0 0 0,1-20 0 0 0,-3-19 0 0 0,-2-17 0 0 0,-2-13 0 0 0,-3-11 0 0 0,-5-11 0 0 0,-4-6 0 0 0,-2-9 0 0 0,-8-12 0 0 0,-13-31 0 0 0,-9-31 0 0 0,-10-25 0 0 0,-2 5 0 0 0,-1-34 0 0 0,2-23 0 0 0,5-7 0 0 0,8 22 0 0 0,8 19 0 0 0,7 36 0 0 0,5 25 0 0 0,4 22 0 0 0,1 28 0 0 0,2 26 0 0 0,-1 27 0 0 0,1 23 0 0 0,-1 22 0 0 0,0 19 0 0 0,-1 16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2T18:49:30.0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16471 4097 16383 0 0,'-2'-5'0'0'0,"-1"-3"0"0"0,-2-1 0 0 0,-3 13 0 0 0,-6 21 0 0 0,-5 27 0 0 0,-5 28 0 0 0,-3 32 0 0 0,-1 32 0 0 0,-3 29 0 0 0,2 20 0 0 0,4 20 0 0 0,-4 17 0 0 0,3 4 0 0 0,-2 5 0 0 0,4-27 0 0 0,6-19 0 0 0,5-22 0 0 0,6-21 0 0 0,3-19 0 0 0,3-22 0 0 0,2-18 0 0 0,0-16 0 0 0,0-13 0 0 0,3-9 0 0 0,3-10 0 0 0,2-6 0 0 0,2-8 0 0 0,2-6 0 0 0,0-6 0 0 0,-2-3 0 0 0,0-6 0 0 0,-3-19 0 0 0,-3-29 0 0 0,-1-37 0 0 0,-2-46 0 0 0,-2-45 0 0 0,0-43 0 0 0,0-28 0 0 0,-1-30 0 0 0,1-17 0 0 0,0-10 0 0 0,-1 2 0 0 0,1 33 0 0 0,0 23 0 0 0,0 27 0 0 0,0 31 0 0 0,0 25 0 0 0,0 27 0 0 0,-3 25 0 0 0,-3 25 0 0 0,-1 20 0 0 0,-1 16 0 0 0,0 13 0 0 0,2 15 0 0 0,2 30 0 0 0,1 37 0 0 0,5 40 0 0 0,3 40 0 0 0,0 40 0 0 0,-1 33 0 0 0,-1 37 0 0 0,4 35 0 0 0,0 26 0 0 0,4 18 0 0 0,5 11 0 0 0,4-2 0 0 0,3-15 0 0 0,2-20 0 0 0,-1-39 0 0 0,-4-35 0 0 0,-1-29 0 0 0,-5-29 0 0 0,-1-26 0 0 0,-3-25 0 0 0,-3-24 0 0 0,-3-23 0 0 0,-2-17 0 0 0,-2-16 0 0 0,0-10 0 0 0,0-12 0 0 0,-1-27 0 0 0,0-36 0 0 0,1-45 0 0 0,0-43 0 0 0,-5-45 0 0 0,-5-38 0 0 0,-6-39 0 0 0,-5-39 0 0 0,0-25 0 0 0,1-7 0 0 0,2 5 0 0 0,2 37 0 0 0,3 39 0 0 0,0 31 0 0 0,3 34 0 0 0,-1 33 0 0 0,2 31 0 0 0,0 29 0 0 0,1 26 0 0 0,0 22 0 0 0,0 18 0 0 0,0 17 0 0 0,-1 30 0 0 0,1 32 0 0 0,1 37 0 0 0,-1 46 0 0 0,-1 43 0 0 0,2 48 0 0 0,3 35 0 0 0,1 29 0 0 0,1 15 0 0 0,1-1 0 0 0,1-11 0 0 0,5-12 0 0 0,5-23 0 0 0,3-40 0 0 0,5-26 0 0 0,1-27 0 0 0,1-25 0 0 0,0-26 0 0 0,-1-23 0 0 0,-4-20 0 0 0,-1-19 0 0 0,-5-16 0 0 0,-2-32 0 0 0,-4-59 0 0 0,-11-83 0 0 0,-15-91 0 0 0,-9-95 0 0 0,1-94 0 0 0,5-25 0 0 0,8-27 0 0 0,6-14 0 0 0,6 3 0 0 0,3 28 0 0 0,3 68 0 0 0,1 56 0 0 0,1 60 0 0 0,-1 50 0 0 0,0 48 0 0 0,0 45 0 0 0,-1 39 0 0 0,1 30 0 0 0,-3 25 0 0 0,-3 22 0 0 0,-1 34 0 0 0,-3 42 0 0 0,-4 47 0 0 0,0 40 0 0 0,2 43 0 0 0,4 39 0 0 0,2 43 0 0 0,2 31 0 0 0,2 21 0 0 0,1 10 0 0 0,5-3 0 0 0,6-2 0 0 0,11-1 0 0 0,10-9 0 0 0,9-9 0 0 0,6-17 0 0 0,-2-38 0 0 0,-1-34 0 0 0,-4-30 0 0 0,-6-33 0 0 0,-6-29 0 0 0,-5-29 0 0 0,-4-28 0 0 0,-2-22 0 0 0,-5-18 0 0 0,-5-14 0 0 0,-2-17 0 0 0,-3-40 0 0 0,-6-57 0 0 0,-7-70 0 0 0,-6-69 0 0 0,-6-67 0 0 0,1-75 0 0 0,5-55 0 0 0,5 2 0 0 0,4-7 0 0 0,4 4 0 0 0,7 19 0 0 0,8 30 0 0 0,5 58 0 0 0,4 55 0 0 0,-2 52 0 0 0,-4 47 0 0 0,-4 40 0 0 0,-4 40 0 0 0,-3 33 0 0 0,-7 25 0 0 0,-7 17 0 0 0,-9 32 0 0 0,-7 36 0 0 0,-19 65 0 0 0,-11 69 0 0 0,-5 67 0 0 0,-1 32 0 0 0,5 40 0 0 0,7 36 0 0 0,7 27 0 0 0,12 12 0 0 0,10-7 0 0 0,10-45 0 0 0,6-41 0 0 0,5-43 0 0 0,8-47 0 0 0,10-45 0 0 0,5-46 0 0 0,0-36 0 0 0,0-33 0 0 0,-3-24 0 0 0,-4-30 0 0 0,-5-46 0 0 0,-7-53 0 0 0,-18-54 0 0 0,-18-92 0 0 0,-7-68 0 0 0,2-55 0 0 0,8-3 0 0 0,9-3 0 0 0,9 4 0 0 0,5 14 0 0 0,5 47 0 0 0,2 44 0 0 0,1 42 0 0 0,1 41 0 0 0,0 44 0 0 0,-1 36 0 0 0,0 31 0 0 0,-1 32 0 0 0,1 36 0 0 0,-1 42 0 0 0,0 44 0 0 0,4 49 0 0 0,6 50 0 0 0,6 42 0 0 0,4 31 0 0 0,4 28 0 0 0,6 6 0 0 0,1-27 0 0 0,4-23 0 0 0,-1-28 0 0 0,-3-37 0 0 0,-1-37 0 0 0,-4-38 0 0 0,-3-32 0 0 0,-6-34 0 0 0,-5-48 0 0 0,-6-52 0 0 0,-3-58 0 0 0,-2-82 0 0 0,-2-38 0 0 0,0-34 0 0 0,0-28 0 0 0,0-4 0 0 0,0 29 0 0 0,1 26 0 0 0,-1 31 0 0 0,1 31 0 0 0,0 33 0 0 0,0 35 0 0 0,-2 29 0 0 0,-4 31 0 0 0,-5 24 0 0 0,-6 19 0 0 0,-6 27 0 0 0,-6 37 0 0 0,-6 47 0 0 0,-2 49 0 0 0,1 49 0 0 0,3 35 0 0 0,6-7 0 0 0,9-5 0 0 0,6-15 0 0 0,6-21 0 0 0,4-31 0 0 0,2-32 0 0 0,2-31 0 0 0,-1-26 0 0 0,1-21 0 0 0,1-17 0 0 0,0-17 0 0 0,0-9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2T18:49:30.0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16039 5340 16383 0 0,'0'7'0'0'0,"0"4"0"0"0,0 6 0 0 0,0 11 0 0 0,0 8 0 0 0,1 10 0 0 0,-1 12 0 0 0,0 7 0 0 0,0 5 0 0 0,0 9 0 0 0,0 13 0 0 0,0 9 0 0 0,0 8 0 0 0,0 5 0 0 0,0-12 0 0 0,0-4 0 0 0,0-6 0 0 0,0-9 0 0 0,0-9 0 0 0,0-11 0 0 0,0-10 0 0 0,0-7 0 0 0,0-6 0 0 0,0 5 0 0 0,0 3 0 0 0,0 9 0 0 0,0 6 0 0 0,0 3 0 0 0,0 7 0 0 0,0 5 0 0 0,0 6 0 0 0,0 0 0 0 0,0 0 0 0 0,0-2 0 0 0,0 0 0 0 0,0 2 0 0 0,0 2 0 0 0,3 1 0 0 0,4 2 0 0 0,4 1 0 0 0,3 0 0 0 0,-1-3 0 0 0,-2-5 0 0 0,-3-9 0 0 0,-4-9 0 0 0,-1-11 0 0 0,-2-9 0 0 0,1-7 0 0 0,1-9 0 0 0,-1-3 0 0 0,0-2 0 0 0,-1 0 0 0 0,0 2 0 0 0,-1 0 0 0 0,0 4 0 0 0,0 6 0 0 0,0 7 0 0 0,0 5 0 0 0,0 14 0 0 0,0 5 0 0 0,0 6 0 0 0,0 7 0 0 0,0 14 0 0 0,0 3 0 0 0,0 6 0 0 0,0-1 0 0 0,3 4 0 0 0,1 3 0 0 0,1-1 0 0 0,1-3 0 0 0,0-5 0 0 0,0-2 0 0 0,1-8 0 0 0,-1-7 0 0 0,2-6 0 0 0,2-4 0 0 0,-1-8 0 0 0,2-2 0 0 0,1-4 0 0 0,-2-4 0 0 0,-2-4 0 0 0,0-2 0 0 0,-1-2 0 0 0,-3 3 0 0 0,-1 1 0 0 0,-1 0 0 0 0,-1 3 0 0 0,-1 0 0 0 0,0-2 0 0 0,-1 3 0 0 0,1 0 0 0 0,0 2 0 0 0,0-1 0 0 0,0 2 0 0 0,-1-1 0 0 0,1-2 0 0 0,0-3 0 0 0,0-2 0 0 0,0-1 0 0 0,0-1 0 0 0,0-1 0 0 0,-2 0 0 0 0,-2-1 0 0 0,1 1 0 0 0,-2 0 0 0 0,-1-1 0 0 0,2 1 0 0 0,0-3 0 0 0,2-1 0 0 0,1 1 0 0 0,1 3 0 0 0,-3 3 0 0 0,-1 4 0 0 0,1 4 0 0 0,1 4 0 0 0,0 3 0 0 0,1 2 0 0 0,-2 1 0 0 0,-1 1 0 0 0,0 0 0 0 0,1 0 0 0 0,1 4 0 0 0,-2 1 0 0 0,0-1 0 0 0,0-1 0 0 0,1-1 0 0 0,1-1 0 0 0,-2-1 0 0 0,0-4 0 0 0,0-2 0 0 0,1-3 0 0 0,1-1 0 0 0,1 2 0 0 0,1 1 0 0 0,-3 3 0 0 0,-1 1 0 0 0,0 5 0 0 0,2 2 0 0 0,0 0 0 0 0,1 4 0 0 0,0 0 0 0 0,1-6 0 0 0,0-2 0 0 0,0-2 0 0 0,0-1 0 0 0,0 0 0 0 0,0 1 0 0 0,0 0 0 0 0,0 4 0 0 0,0 2 0 0 0,0 0 0 0 0,0-1 0 0 0,0-1 0 0 0,0-1 0 0 0,0-1 0 0 0,0-4 0 0 0,0-1 0 0 0,0-4 0 0 0,0-1 0 0 0,0-2 0 0 0,0-3 0 0 0,0-2 0 0 0,0-2 0 0 0,0-2 0 0 0,0-1 0 0 0,0-3 0 0 0,0-2 0 0 0,0-2 0 0 0,0-4 0 0 0,0-5 0 0 0,0-6 0 0 0,0-4 0 0 0,0-4 0 0 0,0-3 0 0 0,0-3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2T18:49:30.0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21610 10866 16383 0 0,'-4'0'0'0'0,"-8"0"0"0"0,-4 0 0 0 0,-7 0 0 0 0,-7 0 0 0 0,-10 0 0 0 0,-1 0 0 0 0,-12 0 0 0 0,-6 0 0 0 0,-3 0 0 0 0,3 0 0 0 0,5 0 0 0 0,8 0 0 0 0,5 0 0 0 0,4 0 0 0 0,4 0 0 0 0,3 0 0 0 0,4 0 0 0 0,1 0 0 0 0,1 0 0 0 0,2 0 0 0 0,-3 0 0 0 0,-2 0 0 0 0,-5 0 0 0 0,-4 0 0 0 0,-4 0 0 0 0,-1 0 0 0 0,0 0 0 0 0,1 0 0 0 0,1 0 0 0 0,1 0 0 0 0,-1 3 0 0 0,2 0 0 0 0,-1 1 0 0 0,-1 1 0 0 0,-3 3 0 0 0,-2 0 0 0 0,2 1 0 0 0,1-1 0 0 0,-2 1 0 0 0,3 1 0 0 0,-1-2 0 0 0,3 2 0 0 0,3-2 0 0 0,-1 0 0 0 0,1-1 0 0 0,2 1 0 0 0,1-1 0 0 0,2 1 0 0 0,1-2 0 0 0,0-1 0 0 0,1-1 0 0 0,3-3 0 0 0,1 0 0 0 0,2 2 0 0 0,2 0 0 0 0,4-1 0 0 0,1 0 0 0 0,1-1 0 0 0,1 0 0 0 0,1-1 0 0 0,0 0 0 0 0,-1 0 0 0 0,1 0 0 0 0,0 0 0 0 0,-1 0 0 0 0,1 0 0 0 0,-1 0 0 0 0,-2 0 0 0 0,0 0 0 0 0,-1 0 0 0 0,-2 0 0 0 0,-2 0 0 0 0,-3 0 0 0 0,-3 0 0 0 0,-1 0 0 0 0,-1 0 0 0 0,0 0 0 0 0,-4 0 0 0 0,-4 0 0 0 0,-1 2 0 0 0,-2 1 0 0 0,-2 0 0 0 0,-2 3 0 0 0,2-1 0 0 0,-1 2 0 0 0,3-1 0 0 0,-1 0 0 0 0,3-2 0 0 0,2-2 0 0 0,2-1 0 0 0,3 0 0 0 0,0-1 0 0 0,4 0 0 0 0,2-1 0 0 0,2 1 0 0 0,3 0 0 0 0,0 0 0 0 0,1 0 0 0 0,1-1 0 0 0,2 1 0 0 0,1 0 0 0 0,1 0 0 0 0,0 0 0 0 0,0 0 0 0 0,1 1 0 0 0,-1-1 0 0 0,1 0 0 0 0,-3 0 0 0 0,-2 0 0 0 0,1 0 0 0 0,-2 0 0 0 0,0 0 0 0 0,-2 0 0 0 0,-3 0 0 0 0,-1 0 0 0 0,1 0 0 0 0,-1 0 0 0 0,-1 0 0 0 0,2 0 0 0 0,-1 0 0 0 0,3 0 0 0 0,-1 0 0 0 0,2 0 0 0 0,1-3 0 0 0,0 0 0 0 0,1 1 0 0 0,-2-1 0 0 0,1 0 0 0 0,-2-1 0 0 0,-1-2 0 0 0,-3 0 0 0 0,-1-1 0 0 0,-1 1 0 0 0,-1 0 0 0 0,0 0 0 0 0,-1 1 0 0 0,3-2 0 0 0,1 2 0 0 0,0 0 0 0 0,-1 0 0 0 0,2 0 0 0 0,0 1 0 0 0,3 1 0 0 0,-1 1 0 0 0,2 1 0 0 0,-1 1 0 0 0,1-2 0 0 0,2-1 0 0 0,-1 0 0 0 0,0 1 0 0 0,0 1 0 0 0,-1 0 0 0 0,0 1 0 0 0,-3 0 0 0 0,-1 0 0 0 0,0 0 0 0 0,1 0 0 0 0,-2 0 0 0 0,-1 0 0 0 0,2 0 0 0 0,0 0 0 0 0,2 0 0 0 0,0 0 0 0 0,-1 0 0 0 0,1 0 0 0 0,-1 0 0 0 0,2 0 0 0 0,3 0 0 0 0,-2 0 0 0 0,-1 0 0 0 0,0 0 0 0 0,0 0 0 0 0,-3 0 0 0 0,-1 0 0 0 0,-1 0 0 0 0,-1 0 0 0 0,-4 0 0 0 0,-5 0 0 0 0,-1 0 0 0 0,-1 0 0 0 0,-3 0 0 0 0,-2 0 0 0 0,-6 0 0 0 0,-1 0 0 0 0,-1 0 0 0 0,4 0 0 0 0,-1 0 0 0 0,-2 0 0 0 0,5 0 0 0 0,0 0 0 0 0,2 0 0 0 0,-1 0 0 0 0,2 0 0 0 0,4 0 0 0 0,4 0 0 0 0,2 0 0 0 0,2 0 0 0 0,2 0 0 0 0,3 0 0 0 0,1 0 0 0 0,2 0 0 0 0,1 0 0 0 0,1 0 0 0 0,2 0 0 0 0,-1 0 0 0 0,-1 0 0 0 0,-1 0 0 0 0,0 0 0 0 0,-3 0 0 0 0,0 0 0 0 0,0 0 0 0 0,0 0 0 0 0,-1 0 0 0 0,0 0 0 0 0,-2 0 0 0 0,-1 0 0 0 0,1 2 0 0 0,-2 2 0 0 0,1-1 0 0 0,0 1 0 0 0,-1 1 0 0 0,1 2 0 0 0,0-1 0 0 0,-1-1 0 0 0,1-1 0 0 0,0-2 0 0 0,-1 1 0 0 0,4 1 0 0 0,0-1 0 0 0,3-1 0 0 0,2 0 0 0 0,3-1 0 0 0,0-1 0 0 0,0 0 0 0 0,-2 2 0 0 0,-2 1 0 0 0,0 0 0 0 0,-1-1 0 0 0,-2 0 0 0 0,-5 2 0 0 0,-1 0 0 0 0,-2-1 0 0 0,-2 0 0 0 0,-1-1 0 0 0,-1-1 0 0 0,-4-1 0 0 0,1 0 0 0 0,-1 0 0 0 0,1 0 0 0 0,0 0 0 0 0,2 0 0 0 0,2 0 0 0 0,2 0 0 0 0,5 0 0 0 0,2 0 0 0 0,1 0 0 0 0,-1 0 0 0 0,1 0 0 0 0,-2 0 0 0 0,-3 0 0 0 0,-2 0 0 0 0,0 0 0 0 0,-2 0 0 0 0,-1 0 0 0 0,1 0 0 0 0,2 0 0 0 0,1 0 0 0 0,2 0 0 0 0,0 0 0 0 0,0 0 0 0 0,1 0 0 0 0,0 0 0 0 0,0 0 0 0 0,0 0 0 0 0,0 0 0 0 0,0 0 0 0 0,0 0 0 0 0,0 0 0 0 0,0 0 0 0 0,-1 0 0 0 0,4 0 0 0 0,0 0 0 0 0,0 0 0 0 0,2 0 0 0 0,3 0 0 0 0,0 0 0 0 0,1 0 0 0 0,-1 0 0 0 0,0 0 0 0 0,3 0 0 0 0,-2 0 0 0 0,1 0 0 0 0,-2 0 0 0 0,1 2 0 0 0,-2 1 0 0 0,1 1 0 0 0,-1 1 0 0 0,1 0 0 0 0,-1 0 0 0 0,-2 1 0 0 0,-2-2 0 0 0,-1 1 0 0 0,-1 0 0 0 0,-4-1 0 0 0,-4 1 0 0 0,-5 1 0 0 0,-3-2 0 0 0,-2 1 0 0 0,-1 3 0 0 0,-1 0 0 0 0,0-2 0 0 0,0 2 0 0 0,3-2 0 0 0,7-1 0 0 0,5 1 0 0 0,6-1 0 0 0,5-1 0 0 0,4-2 0 0 0,3 0 0 0 0,1-1 0 0 0,2 1 0 0 0,-3 1 0 0 0,-4 0 0 0 0,-3 1 0 0 0,-1 1 0 0 0,-4 1 0 0 0,0 0 0 0 0,0 2 0 0 0,-1-1 0 0 0,0-2 0 0 0,-1-1 0 0 0,0 0 0 0 0,3 1 0 0 0,2-2 0 0 0,2-1 0 0 0,1 0 0 0 0,2-1 0 0 0,3-1 0 0 0,-2 0 0 0 0,-3 0 0 0 0,1 0 0 0 0,-2-1 0 0 0,-5 1 0 0 0,-3 0 0 0 0,-2 0 0 0 0,1 0 0 0 0,-1 0 0 0 0,-2 0 0 0 0,0 0 0 0 0,-3 0 0 0 0,1 0 0 0 0,0 0 0 0 0,0 0 0 0 0,-1 0 0 0 0,3 0 0 0 0,1 0 0 0 0,4 0 0 0 0,4 0 0 0 0,3 0 0 0 0,1 0 0 0 0,3 0 0 0 0,1 0 0 0 0,2 0 0 0 0,1 0 0 0 0,0 0 0 0 0,1 0 0 0 0,0 0 0 0 0,-1 0 0 0 0,-2 0 0 0 0,-1 0 0 0 0,-3 0 0 0 0,-2 0 0 0 0,-3 0 0 0 0,-2-2 0 0 0,-2-1 0 0 0,0-1 0 0 0,2 0 0 0 0,1-1 0 0 0,-1 1 0 0 0,0-1 0 0 0,2 0 0 0 0,1 1 0 0 0,1 1 0 0 0,3 2 0 0 0,-1 0 0 0 0,2 0 0 0 0,-2 1 0 0 0,1-2 0 0 0,-1 0 0 0 0,0-1 0 0 0,-1-1 0 0 0,1-1 0 0 0,2 1 0 0 0,1 1 0 0 0,4-1 0 0 0,2 0 0 0 0,1 1 0 0 0,2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2T18:49:30.0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11888 11085 16383 0 0,'-3'0'0'0'0,"2"0"0"0"0,6 0 0 0 0,6 0 0 0 0,10 0 0 0 0,6 0 0 0 0,6 0 0 0 0,2 0 0 0 0,3 0 0 0 0,3 0 0 0 0,-1 0 0 0 0,1 0 0 0 0,4 0 0 0 0,4 0 0 0 0,-1 0 0 0 0,1 0 0 0 0,0 0 0 0 0,2 0 0 0 0,1 0 0 0 0,3 0 0 0 0,-1 0 0 0 0,3 0 0 0 0,-1 0 0 0 0,2 0 0 0 0,-2 0 0 0 0,-5 0 0 0 0,-3-3 0 0 0,-6 0 0 0 0,-2 0 0 0 0,-2 0 0 0 0,-4-1 0 0 0,-2-1 0 0 0,-3 1 0 0 0,-3-1 0 0 0,-1 1 0 0 0,-1 0 0 0 0,1 2 0 0 0,-3-2 0 0 0,1 0 0 0 0,4-2 0 0 0,2 0 0 0 0,1 2 0 0 0,1-2 0 0 0,-2 0 0 0 0,4 2 0 0 0,0 1 0 0 0,-1-1 0 0 0,0 0 0 0 0,1 0 0 0 0,1 2 0 0 0,-2-2 0 0 0,-1 0 0 0 0,0 0 0 0 0,-5 2 0 0 0,-1 0 0 0 0,0 1 0 0 0,-2 1 0 0 0,-3 0 0 0 0,-1 0 0 0 0,0 0 0 0 0,-2 0 0 0 0,-2 1 0 0 0,0-1 0 0 0,-2 0 0 0 0,-3-2 0 0 0,-5-1 0 0 0,-8 1 0 0 0,-6 0 0 0 0,-4 0 0 0 0,-4 1 0 0 0,-4 1 0 0 0,-8 0 0 0 0,-8 0 0 0 0,-1 0 0 0 0,1 0 0 0 0,-2 0 0 0 0,1 0 0 0 0,3 0 0 0 0,2 0 0 0 0,2 0 0 0 0,1 0 0 0 0,2 0 0 0 0,2 0 0 0 0,2 0 0 0 0,-1 0 0 0 0,0 0 0 0 0,-1 0 0 0 0,-1 0 0 0 0,0 0 0 0 0,-1 0 0 0 0,-3 0 0 0 0,-2 0 0 0 0,-2 0 0 0 0,-1 0 0 0 0,-1 0 0 0 0,-3 0 0 0 0,-3 0 0 0 0,-1 3 0 0 0,-1 3 0 0 0,-1 1 0 0 0,-4 1 0 0 0,-5 1 0 0 0,-1 0 0 0 0,-2 2 0 0 0,-3-1 0 0 0,1-2 0 0 0,0 0 0 0 0,1-1 0 0 0,4-2 0 0 0,3-1 0 0 0,5-2 0 0 0,3-2 0 0 0,5 1 0 0 0,3-2 0 0 0,4 1 0 0 0,2 0 0 0 0,1 0 0 0 0,4-1 0 0 0,1 1 0 0 0,2 0 0 0 0,1 0 0 0 0,1 0 0 0 0,2 0 0 0 0,-1 0 0 0 0,1 0 0 0 0,-1 0 0 0 0,0 0 0 0 0,-2 0 0 0 0,-1 0 0 0 0,0 0 0 0 0,0 0 0 0 0,0 0 0 0 0,0 0 0 0 0,-1 0 0 0 0,1 0 0 0 0,0 0 0 0 0,0 0 0 0 0,1 0 0 0 0,-2 0 0 0 0,1 0 0 0 0,-1 0 0 0 0,2 0 0 0 0,-1 0 0 0 0,-1 0 0 0 0,1 0 0 0 0,0 0 0 0 0,1 0 0 0 0,-1 0 0 0 0,1 0 0 0 0,0 0 0 0 0,1 0 0 0 0,-1 0 0 0 0,1 0 0 0 0,-1 0 0 0 0,1 0 0 0 0,-1 0 0 0 0,1 0 0 0 0,2 0 0 0 0,2 0 0 0 0,-2 0 0 0 0,0 0 0 0 0,2-2 0 0 0,1-1 0 0 0,0 0 0 0 0,-1 1 0 0 0,-1-2 0 0 0,1 0 0 0 0,-2-1 0 0 0,0-1 0 0 0,-2-1 0 0 0,1 0 0 0 0,1 2 0 0 0,-2-1 0 0 0,2 0 0 0 0,-2 2 0 0 0,0-1 0 0 0,2 0 0 0 0,1 2 0 0 0,2 0 0 0 0,1 2 0 0 0,3-2 0 0 0,1 0 0 0 0,0 0 0 0 0,0 1 0 0 0,0 0 0 0 0,-1 2 0 0 0,-1-1 0 0 0,0 1 0 0 0,-3 0 0 0 0,-1 0 0 0 0,-3 1 0 0 0,-2-1 0 0 0,-4 0 0 0 0,-1 0 0 0 0,-1 0 0 0 0,1 0 0 0 0,3 0 0 0 0,4 0 0 0 0,2 0 0 0 0,3 0 0 0 0,1 0 0 0 0,1 0 0 0 0,0 0 0 0 0,0 0 0 0 0,1 0 0 0 0,-1 0 0 0 0,-1 0 0 0 0,1 0 0 0 0,-3 0 0 0 0,-2 0 0 0 0,1 0 0 0 0,0 0 0 0 0,1 0 0 0 0,1 0 0 0 0,1 0 0 0 0,0 0 0 0 0,0 0 0 0 0,0 0 0 0 0,-2 0 0 0 0,-4 0 0 0 0,0 0 0 0 0,-3 0 0 0 0,-1 0 0 0 0,-3 0 0 0 0,0 0 0 0 0,1 0 0 0 0,0 0 0 0 0,0 0 0 0 0,1 0 0 0 0,4 0 0 0 0,2 0 0 0 0,2 0 0 0 0,2 0 0 0 0,1 0 0 0 0,0 0 0 0 0,1 0 0 0 0,0 0 0 0 0,-3 0 0 0 0,-1 0 0 0 0,0 0 0 0 0,-2 0 0 0 0,0 0 0 0 0,0 0 0 0 0,2 0 0 0 0,1 0 0 0 0,1 0 0 0 0,3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0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16920 7372 16383 0 0,'-2'3'0'0'0,"1"2"0"0"0,-1 1 0 0 0,1 2 0 0 0,0 4 0 0 0,0 1 0 0 0,1 4 0 0 0,0 0 0 0 0,0 0 0 0 0,0 0 0 0 0,0 0 0 0 0,0-1 0 0 0,0-1 0 0 0,0 0 0 0 0,0-2 0 0 0,0-2 0 0 0,0 1 0 0 0,0-2 0 0 0,0 0 0 0 0,0-1 0 0 0,0 0 0 0 0,0-1 0 0 0,0-1 0 0 0,0 0 0 0 0,0 1 0 0 0,0-1 0 0 0,0 0 0 0 0,0 1 0 0 0,0-1 0 0 0,0 1 0 0 0,0-1 0 0 0,0 1 0 0 0,0-1 0 0 0,0 0 0 0 0,0 1 0 0 0,0 1 0 0 0,0 0 0 0 0,0 2 0 0 0,0 2 0 0 0,0 1 0 0 0,0 1 0 0 0,0 1 0 0 0,0 1 0 0 0,0 1 0 0 0,0 2 0 0 0,0 1 0 0 0,0 0 0 0 0,2 1 0 0 0,0 1 0 0 0,0 0 0 0 0,-1-1 0 0 0,0 0 0 0 0,0-2 0 0 0,1-2 0 0 0,0-1 0 0 0,-1-3 0 0 0,1 0 0 0 0,-1 0 0 0 0,-1-1 0 0 0,2 0 0 0 0,0-1 0 0 0,0-1 0 0 0,-1 0 0 0 0,1 0 0 0 0,1-1 0 0 0,-2-1 0 0 0,2 1 0 0 0,0 0 0 0 0,0 0 0 0 0,2 0 0 0 0,0 1 0 0 0,0 0 0 0 0,-1 0 0 0 0,1 1 0 0 0,1 2 0 0 0,-1 0 0 0 0,0 0 0 0 0,-1 0 0 0 0,-1 0 0 0 0,1 1 0 0 0,-1 1 0 0 0,0-1 0 0 0,1-1 0 0 0,-2 0 0 0 0,1 1 0 0 0,0-1 0 0 0,0 0 0 0 0,-2 1 0 0 0,0-2 0 0 0,1 0 0 0 0,0 1 0 0 0,0-1 0 0 0,-1 1 0 0 0,0 0 0 0 0,0 0 0 0 0,-1 2 0 0 0,0 0 0 0 0,0 0 0 0 0,0 2 0 0 0,0 1 0 0 0,0 0 0 0 0,0 0 0 0 0,0-1 0 0 0,-1-1 0 0 0,1-1 0 0 0,0-2 0 0 0,0-1 0 0 0,0 0 0 0 0,0-1 0 0 0,0-1 0 0 0,0-2 0 0 0,1 1 0 0 0,-1 0 0 0 0,0-1 0 0 0,0 0 0 0 0,0 0 0 0 0,0-1 0 0 0,0 1 0 0 0,0 0 0 0 0,0 1 0 0 0,0 0 0 0 0,0 2 0 0 0,0 2 0 0 0,0 1 0 0 0,0 0 0 0 0,0 2 0 0 0,0 0 0 0 0,0-1 0 0 0,1 1 0 0 0,1 2 0 0 0,0 0 0 0 0,-1 0 0 0 0,0 1 0 0 0,1 0 0 0 0,0 2 0 0 0,0 1 0 0 0,0 0 0 0 0,0 0 0 0 0,1 1 0 0 0,-1 1 0 0 0,0 0 0 0 0,-1-1 0 0 0,-1 1 0 0 0,0 0 0 0 0,2-1 0 0 0,0 0 0 0 0,-1-1 0 0 0,1-2 0 0 0,-1-1 0 0 0,-1-4 0 0 0,0-1 0 0 0,2 0 0 0 0,0-2 0 0 0,0 0 0 0 0,-1-1 0 0 0,0 1 0 0 0,-1-2 0 0 0,1 1 0 0 0,-1 1 0 0 0,0 0 0 0 0,0 0 0 0 0,1 1 0 0 0,1 1 0 0 0,0 0 0 0 0,-1 3 0 0 0,0 1 0 0 0,0-1 0 0 0,-1 3 0 0 0,0-1 0 0 0,0 2 0 0 0,0-1 0 0 0,0-1 0 0 0,0 0 0 0 0,0-2 0 0 0,0-2 0 0 0,0-1 0 0 0,0-1 0 0 0,0-1 0 0 0,0 1 0 0 0,0-2 0 0 0,0-2 0 0 0,0 2 0 0 0,0-2 0 0 0,0 0 0 0 0,0-1 0 0 0,0 0 0 0 0,0-1 0 0 0,0-1 0 0 0,0 1 0 0 0,0-1 0 0 0,0 0 0 0 0,0 2 0 0 0,0 1 0 0 0,0-1 0 0 0,0 0 0 0 0,0-1 0 0 0,0 2 0 0 0,0 0 0 0 0,0 1 0 0 0,0 0 0 0 0,0 1 0 0 0,0 1 0 0 0,0 0 0 0 0,0 1 0 0 0,0 0 0 0 0,-2 1 0 0 0,0-1 0 0 0,1 0 0 0 0,-1 0 0 0 0,1 0 0 0 0,1-3 0 0 0,-2 0 0 0 0,0-2 0 0 0,0 1 0 0 0,1 0 0 0 0,0-1 0 0 0,1 1 0 0 0,0 1 0 0 0,-2 0 0 0 0,0 2 0 0 0,0 1 0 0 0,1 1 0 0 0,0 1 0 0 0,1 1 0 0 0,-1-1 0 0 0,1 1 0 0 0,0 2 0 0 0,0 0 0 0 0,0 0 0 0 0,0 1 0 0 0,0 0 0 0 0,1 0 0 0 0,-1-3 0 0 0,0-1 0 0 0,0-2 0 0 0,0-1 0 0 0,0-1 0 0 0,0-1 0 0 0,0 0 0 0 0,0-1 0 0 0,0 0 0 0 0,0-1 0 0 0,0-1 0 0 0,0 0 0 0 0,0 0 0 0 0,0-1 0 0 0,0 2 0 0 0,0 1 0 0 0,0-1 0 0 0,0 1 0 0 0,0 1 0 0 0,0 1 0 0 0,0-1 0 0 0,0 0 0 0 0,0 0 0 0 0,0 0 0 0 0,0 1 0 0 0,0-2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2T18:49:30.0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14946 11063 16383 0 0,'-4'0'0'0'0,"-3"0"0"0"0,-6 0 0 0 0,-4 0 0 0 0,-3 0 0 0 0,-5 0 0 0 0,-7 0 0 0 0,-7 0 0 0 0,-9 0 0 0 0,-1 0 0 0 0,3 0 0 0 0,2 0 0 0 0,-1 0 0 0 0,1 0 0 0 0,0 0 0 0 0,1 0 0 0 0,5 0 0 0 0,3 0 0 0 0,3 0 0 0 0,2 0 0 0 0,2 0 0 0 0,3 0 0 0 0,3 0 0 0 0,4 0 0 0 0,0 0 0 0 0,1 0 0 0 0,1 0 0 0 0,-2 0 0 0 0,1 0 0 0 0,-3 0 0 0 0,1 2 0 0 0,-1 1 0 0 0,-3 0 0 0 0,-2 1 0 0 0,2 1 0 0 0,-1 1 0 0 0,-1 1 0 0 0,-1-3 0 0 0,0 2 0 0 0,-2 0 0 0 0,0-2 0 0 0,0 1 0 0 0,-3 0 0 0 0,-2-1 0 0 0,1 1 0 0 0,0 0 0 0 0,2-1 0 0 0,0-1 0 0 0,1-2 0 0 0,0 0 0 0 0,-2 0 0 0 0,-1-1 0 0 0,-3 0 0 0 0,0-1 0 0 0,-3 1 0 0 0,1 0 0 0 0,2 0 0 0 0,2 0 0 0 0,2 0 0 0 0,1 0 0 0 0,1 0 0 0 0,1 0 0 0 0,0 0 0 0 0,1 0 0 0 0,-1 0 0 0 0,2 0 0 0 0,2 0 0 0 0,-1 0 0 0 0,2 0 0 0 0,3 0 0 0 0,3 0 0 0 0,1 0 0 0 0,2 0 0 0 0,1 0 0 0 0,1 0 0 0 0,-1 0 0 0 0,1 0 0 0 0,0 0 0 0 0,0 0 0 0 0,-1 0 0 0 0,1 0 0 0 0,-1 0 0 0 0,1 0 0 0 0,-1 0 0 0 0,0 0 0 0 0,1 0 0 0 0,-1 0 0 0 0,0 0 0 0 0,0 0 0 0 0,1 0 0 0 0,-1 0 0 0 0,0 0 0 0 0,1 0 0 0 0,-1 0 0 0 0,0 0 0 0 0,-2 0 0 0 0,-2 0 0 0 0,1 0 0 0 0,-2 0 0 0 0,0 0 0 0 0,-2 0 0 0 0,0 0 0 0 0,-1 0 0 0 0,-1 0 0 0 0,-3 0 0 0 0,-1 0 0 0 0,-2 0 0 0 0,0 0 0 0 0,0 0 0 0 0,2 0 0 0 0,1 0 0 0 0,0 0 0 0 0,-1 0 0 0 0,2 0 0 0 0,0 0 0 0 0,2 0 0 0 0,3 0 0 0 0,0 0 0 0 0,-2 0 0 0 0,1 0 0 0 0,2 0 0 0 0,1 0 0 0 0,2 0 0 0 0,2 0 0 0 0,-1 0 0 0 0,2 0 0 0 0,-1 0 0 0 0,1 0 0 0 0,-1 0 0 0 0,1 0 0 0 0,-1 0 0 0 0,0 0 0 0 0,0 0 0 0 0,1 0 0 0 0,-1 0 0 0 0,1 0 0 0 0,-1 0 0 0 0,0 0 0 0 0,1 0 0 0 0,-1 0 0 0 0,1 0 0 0 0,-4 0 0 0 0,0 0 0 0 0,0 0 0 0 0,0 0 0 0 0,2 0 0 0 0,0 0 0 0 0,0 0 0 0 0,1 0 0 0 0,0 0 0 0 0,1 0 0 0 0,-1 0 0 0 0,0 0 0 0 0,0 0 0 0 0,1 0 0 0 0,-1 0 0 0 0,0 0 0 0 0,0 0 0 0 0,1 0 0 0 0,-1 0 0 0 0,0 0 0 0 0,-3 0 0 0 0,0 0 0 0 0,0 0 0 0 0,1 0 0 0 0,0 0 0 0 0,1 0 0 0 0,-2 0 0 0 0,-1 0 0 0 0,1 0 0 0 0,1 0 0 0 0,0 0 0 0 0,-2 0 0 0 0,1 0 0 0 0,-3 0 0 0 0,-3 0 0 0 0,-5-3 0 0 0,-6 0 0 0 0,-5-1 0 0 0,-5 2 0 0 0,-2 0 0 0 0,-1 0 0 0 0,-5 2 0 0 0,-1 0 0 0 0,0 0 0 0 0,4 0 0 0 0,3 0 0 0 0,4 0 0 0 0,3 0 0 0 0,5 0 0 0 0,5 0 0 0 0,2 0 0 0 0,2 0 0 0 0,-1 0 0 0 0,0 0 0 0 0,-2-2 0 0 0,-3-1 0 0 0,-5-3 0 0 0,-4-3 0 0 0,-11 1 0 0 0,-16-3 0 0 0,-6-1 0 0 0,-10 1 0 0 0,-7-1 0 0 0,-8 2 0 0 0,-3 3 0 0 0,0 2 0 0 0,2 2 0 0 0,6 2 0 0 0,7 0 0 0 0,10 2 0 0 0,10-1 0 0 0,9 1 0 0 0,8-1 0 0 0,8 0 0 0 0,6 1 0 0 0,4-1 0 0 0,-1 0 0 0 0,0 0 0 0 0,1 0 0 0 0,-3 0 0 0 0,0 0 0 0 0,-3 0 0 0 0,-3 0 0 0 0,-2 0 0 0 0,-3 0 0 0 0,-5 0 0 0 0,-2 0 0 0 0,0 0 0 0 0,1 0 0 0 0,0 0 0 0 0,2 0 0 0 0,0 0 0 0 0,1 0 0 0 0,1 0 0 0 0,3 0 0 0 0,1 0 0 0 0,-1 0 0 0 0,0 0 0 0 0,3-3 0 0 0,-1 0 0 0 0,-1 0 0 0 0,-1-2 0 0 0,-1 0 0 0 0,-5 0 0 0 0,-1 2 0 0 0,-1 1 0 0 0,1 1 0 0 0,-3 0 0 0 0,0 1 0 0 0,2 0 0 0 0,-3 0 0 0 0,0 0 0 0 0,2 1 0 0 0,1-1 0 0 0,2-3 0 0 0,1 0 0 0 0,1-1 0 0 0,1 2 0 0 0,0 0 0 0 0,0 1 0 0 0,3 0 0 0 0,1-2 0 0 0,0 0 0 0 0,-1-1 0 0 0,-1-1 0 0 0,2 0 0 0 0,1 1 0 0 0,-1-2 0 0 0,-5 0 0 0 0,-2-1 0 0 0,-1 0 0 0 0,1-1 0 0 0,0 1 0 0 0,-2-2 0 0 0,-1 2 0 0 0,1 1 0 0 0,-3-1 0 0 0,1 1 0 0 0,-3-2 0 0 0,1 1 0 0 0,1 1 0 0 0,6 2 0 0 0,2 2 0 0 0,2-2 0 0 0,4 0 0 0 0,3 1 0 0 0,3 0 0 0 0,3 2 0 0 0,2 0 0 0 0,1 0 0 0 0,3 1 0 0 0,1 0 0 0 0,0 1 0 0 0,1-1 0 0 0,1 0 0 0 0,-1 0 0 0 0,0 0 0 0 0,1 0 0 0 0,-2 0 0 0 0,2 0 0 0 0,-1 0 0 0 0,-1 0 0 0 0,-1 0 0 0 0,1 0 0 0 0,0 0 0 0 0,-3 0 0 0 0,-3 2 0 0 0,0 2 0 0 0,-4-1 0 0 0,0 2 0 0 0,1-1 0 0 0,1 1 0 0 0,-2 0 0 0 0,0 1 0 0 0,-2 1 0 0 0,-3-1 0 0 0,-3 0 0 0 0,-1 0 0 0 0,-2 0 0 0 0,-1 1 0 0 0,-1-1 0 0 0,4 2 0 0 0,0-1 0 0 0,3 0 0 0 0,1 3 0 0 0,1-2 0 0 0,6 1 0 0 0,4-1 0 0 0,0-3 0 0 0,2-1 0 0 0,0-2 0 0 0,1-1 0 0 0,2-1 0 0 0,-1 2 0 0 0,-1 1 0 0 0,1 0 0 0 0,0-1 0 0 0,0 2 0 0 0,-1 0 0 0 0,-2-1 0 0 0,3 0 0 0 0,-1-1 0 0 0,1-1 0 0 0,-2-1 0 0 0,-1 0 0 0 0,0 0 0 0 0,-1 0 0 0 0,0 0 0 0 0,0 0 0 0 0,2 0 0 0 0,1 0 0 0 0,0 0 0 0 0,-1 0 0 0 0,3 0 0 0 0,2 0 0 0 0,3 0 0 0 0,2 0 0 0 0,6 0 0 0 0,7 0 0 0 0,11 0 0 0 0,13 0 0 0 0,14 0 0 0 0,12 2 0 0 0,14 2 0 0 0,12 3 0 0 0,18 0 0 0 0,35 5 0 0 0,8 4 0 0 0,17 3 0 0 0,18 2 0 0 0,1-4 0 0 0,-10 0 0 0 0,-11-1 0 0 0,-16-2 0 0 0,-15-4 0 0 0,-12-4 0 0 0,-9-2 0 0 0,-9 0 0 0 0,-5 0 0 0 0,-4-1 0 0 0,-5 0 0 0 0,1-2 0 0 0,-2 2 0 0 0,-1 1 0 0 0,3 0 0 0 0,-1-1 0 0 0,-1-1 0 0 0,-1-1 0 0 0,-6-1 0 0 0,-6 1 0 0 0,-8-2 0 0 0,-6 1 0 0 0,-5 0 0 0 0,-5 0 0 0 0,-7 0 0 0 0,-3 0 0 0 0,-4 0 0 0 0,-1 0 0 0 0,-2 0 0 0 0,-2 0 0 0 0,-2 0 0 0 0,-1 0 0 0 0,-5 0 0 0 0,-6 0 0 0 0,-6-2 0 0 0,-5-1 0 0 0,-3-2 0 0 0,-1 0 0 0 0,-2-2 0 0 0,1 1 0 0 0,-1 2 0 0 0,-2-2 0 0 0,-4 1 0 0 0,-9-3 0 0 0,-16-1 0 0 0,-15-4 0 0 0,-17-5 0 0 0,-16-4 0 0 0,-22-1 0 0 0,-16-1 0 0 0,-17 0 0 0 0,-13 4 0 0 0,-15 6 0 0 0,-9 5 0 0 0,-2 4 0 0 0,0 3 0 0 0,17 1 0 0 0,11 2 0 0 0,9 0 0 0 0,15 0 0 0 0,9 3 0 0 0,15 4 0 0 0,16 1 0 0 0,15 0 0 0 0,17 3 0 0 0,11-2 0 0 0,10 0 0 0 0,7-2 0 0 0,4 1 0 0 0,4-2 0 0 0,1-2 0 0 0,-4-1 0 0 0,-3-2 0 0 0,-5-2 0 0 0,-7 1 0 0 0,-7-2 0 0 0,-3 1 0 0 0,8 0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6379 2879 16383 0 0,'-3'2'0'0'0,"-1"1"0"0"0,1 1 0 0 0,0 2 0 0 0,1 1 0 0 0,1 0 0 0 0,0 0 0 0 0,0 1 0 0 0,-6 0 0 0 0,-5 1 0 0 0,-6-1 0 0 0,-6 1 0 0 0,-4 2 0 0 0,-4 0 0 0 0,-1 1 0 0 0,2-1 0 0 0,4-1 0 0 0,3-1 0 0 0,5 0 0 0 0,4-1 0 0 0,3 0 0 0 0,3-2 0 0 0,2 0 0 0 0,3 0 0 0 0,2 0 0 0 0,7 0 0 0 0,9 1 0 0 0,13-1 0 0 0,15-1 0 0 0,12 0 0 0 0,14 0 0 0 0,10 0 0 0 0,1 0 0 0 0,2-1 0 0 0,2-1 0 0 0,1-1 0 0 0,-2-1 0 0 0,7-1 0 0 0,-6 0 0 0 0,-4 0 0 0 0,-5-1 0 0 0,-2 1 0 0 0,-6 0 0 0 0,-6 0 0 0 0,-4 0 0 0 0,-8 0 0 0 0,-5 0 0 0 0,-5 0 0 0 0,-4 0 0 0 0,-4 0 0 0 0,-2 0 0 0 0,-3 0 0 0 0,-1 0 0 0 0,0 0 0 0 0,0 0 0 0 0,1 0 0 0 0,1 0 0 0 0,1 0 0 0 0,0 0 0 0 0,0 0 0 0 0,-2 0 0 0 0,0 0 0 0 0,-2 0 0 0 0,-1 0 0 0 0,-3 0 0 0 0,-1 0 0 0 0,-1 0 0 0 0,0 0 0 0 0,-1 0 0 0 0,0 0 0 0 0,0 0 0 0 0,0 0 0 0 0,3 0 0 0 0,1-2 0 0 0,3 0 0 0 0,4-2 0 0 0,4-1 0 0 0,4-2 0 0 0,2-2 0 0 0,4 0 0 0 0,2-2 0 0 0,3 1 0 0 0,2-1 0 0 0,0 0 0 0 0,1 1 0 0 0,1-3 0 0 0,-1 0 0 0 0,0 2 0 0 0,-1 1 0 0 0,-3 1 0 0 0,-4 0 0 0 0,-2 1 0 0 0,-1 1 0 0 0,-3 2 0 0 0,-2-1 0 0 0,-2 2 0 0 0,-2 1 0 0 0,-3 1 0 0 0,-2 0 0 0 0,-1 2 0 0 0,-1-2 0 0 0,0 0 0 0 0,-2 1 0 0 0,-2-1 0 0 0,0 1 0 0 0,-1 1 0 0 0,-2 0 0 0 0,-1-1 0 0 0,0 1 0 0 0,1-1 0 0 0,-1-1 0 0 0,-1 1 0 0 0,2-1 0 0 0,-1 1 0 0 0,4 1 0 0 0,0-1 0 0 0,2 0 0 0 0,3-2 0 0 0,1 2 0 0 0,2-3 0 0 0,1 1 0 0 0,2 1 0 0 0,1-2 0 0 0,3 1 0 0 0,1 0 0 0 0,1 0 0 0 0,0 0 0 0 0,1 0 0 0 0,2-1 0 0 0,0-1 0 0 0,3 0 0 0 0,0 0 0 0 0,-1 0 0 0 0,-1-1 0 0 0,1 1 0 0 0,-1 2 0 0 0,-2-2 0 0 0,0 2 0 0 0,-1-1 0 0 0,0 0 0 0 0,-1 0 0 0 0,-1 1 0 0 0,-2-1 0 0 0,-2 1 0 0 0,-1 2 0 0 0,-1-1 0 0 0,-3 2 0 0 0,-2 0 0 0 0,-1 0 0 0 0,-1 0 0 0 0,0-2 0 0 0,0 1 0 0 0,0-1 0 0 0,2 0 0 0 0,0 1 0 0 0,0 0 0 0 0,1 1 0 0 0,-1 0 0 0 0,1 0 0 0 0,-2 0 0 0 0,-1 0 0 0 0,-2 0 0 0 0,0 0 0 0 0,-4 0 0 0 0,-2 0 0 0 0,-2 0 0 0 0,-2 0 0 0 0,-1 0 0 0 0,0 0 0 0 0,-3 1 0 0 0,-2 2 0 0 0,-5 2 0 0 0,-9 1 0 0 0,-12 3 0 0 0,-6 3 0 0 0,-7 0 0 0 0,-7 2 0 0 0,-6 0 0 0 0,-5 0 0 0 0,-3-1 0 0 0,-1 0 0 0 0,1-1 0 0 0,0-1 0 0 0,1 0 0 0 0,1-1 0 0 0,1 1 0 0 0,0-1 0 0 0,3 1 0 0 0,3-1 0 0 0,3 0 0 0 0,5 0 0 0 0,2 0 0 0 0,3-1 0 0 0,3-1 0 0 0,2-2 0 0 0,1-1 0 0 0,2-1 0 0 0,0-1 0 0 0,2-2 0 0 0,1 0 0 0 0,-1-1 0 0 0,0 0 0 0 0,1 0 0 0 0,0 0 0 0 0,2 0 0 0 0,-1-1 0 0 0,1 1 0 0 0,0 0 0 0 0,0 0 0 0 0,2 0 0 0 0,-1 0 0 0 0,0 0 0 0 0,0 0 0 0 0,-2 0 0 0 0,0 0 0 0 0,0 0 0 0 0,-1 0 0 0 0,-3 0 0 0 0,-2 0 0 0 0,-3 2 0 0 0,0 2 0 0 0,-2 0 0 0 0,-1 1 0 0 0,0 0 0 0 0,-1 1 0 0 0,2-1 0 0 0,-1-1 0 0 0,2-2 0 0 0,1 0 0 0 0,1-1 0 0 0,2-1 0 0 0,3 0 0 0 0,1 0 0 0 0,2-1 0 0 0,3 1 0 0 0,3 0 0 0 0,3 0 0 0 0,2 0 0 0 0,2 0 0 0 0,2 0 0 0 0,4 0 0 0 0,10 0 0 0 0,10-2 0 0 0,12-2 0 0 0,13 0 0 0 0,10-3 0 0 0,10 0 0 0 0,2 0 0 0 0,3-1 0 0 0,5 1 0 0 0,4 2 0 0 0,12 2 0 0 0,-3 1 0 0 0,5 1 0 0 0,3 1 0 0 0,-7 0 0 0 0,-5 0 0 0 0,-3 1 0 0 0,0-1 0 0 0,-2 0 0 0 0,-2 0 0 0 0,-4 1 0 0 0,-2-1 0 0 0,-4 0 0 0 0,0 0 0 0 0,-2-2 0 0 0,-3-1 0 0 0,-1-1 0 0 0,-2 0 0 0 0,-1 0 0 0 0,-3 1 0 0 0,-3 0 0 0 0,-4 0 0 0 0,-2 0 0 0 0,-3 1 0 0 0,-5 1 0 0 0,-2 1 0 0 0,-5-1 0 0 0,-2 1 0 0 0,-2 0 0 0 0,-3 1 0 0 0,1-1 0 0 0,0-2 0 0 0,1 0 0 0 0,0 0 0 0 0,1-1 0 0 0,2 0 0 0 0,1-1 0 0 0,2 0 0 0 0,4-1 0 0 0,1 0 0 0 0,1 0 0 0 0,2 0 0 0 0,1 2 0 0 0,2-1 0 0 0,0 0 0 0 0,0 1 0 0 0,-1 1 0 0 0,-1 1 0 0 0,-2-1 0 0 0,-2-1 0 0 0,0 1 0 0 0,-3 1 0 0 0,-2 0 0 0 0,-1 0 0 0 0,-1 1 0 0 0,1 0 0 0 0,-3 0 0 0 0,0 0 0 0 0,1 0 0 0 0,0 1 0 0 0,3-1 0 0 0,1 0 0 0 0,0 0 0 0 0,1 0 0 0 0,0 0 0 0 0,1 0 0 0 0,2 0 0 0 0,-1 0 0 0 0,2-2 0 0 0,1 0 0 0 0,2 0 0 0 0,1 0 0 0 0,1-1 0 0 0,-2 0 0 0 0,0 0 0 0 0,0 1 0 0 0,-1 0 0 0 0,-3-1 0 0 0,-2 1 0 0 0,-1 0 0 0 0,-4 1 0 0 0,-1 0 0 0 0,0 1 0 0 0,0 0 0 0 0,0 0 0 0 0,1 0 0 0 0,3 0 0 0 0,2 0 0 0 0,4 0 0 0 0,2 1 0 0 0,1-1 0 0 0,2 0 0 0 0,2 0 0 0 0,4 0 0 0 0,0 0 0 0 0,-1 0 0 0 0,-1 0 0 0 0,-1 0 0 0 0,-2 0 0 0 0,-1 0 0 0 0,-2 0 0 0 0,-2 0 0 0 0,-1 0 0 0 0,-1 0 0 0 0,1 0 0 0 0,2 0 0 0 0,0 0 0 0 0,1 0 0 0 0,1 0 0 0 0,1 0 0 0 0,-1 0 0 0 0,1 0 0 0 0,0 0 0 0 0,2 0 0 0 0,0 0 0 0 0,8 0 0 0 0,1 0 0 0 0,-2 0 0 0 0,-1 0 0 0 0,-3 0 0 0 0,0 0 0 0 0,-1 0 0 0 0,-1 0 0 0 0,-2 0 0 0 0,0 0 0 0 0,-1 0 0 0 0,0 0 0 0 0,-3 0 0 0 0,0 0 0 0 0,-1 0 0 0 0,-1 0 0 0 0,-2 0 0 0 0,0 0 0 0 0,-1 0 0 0 0,-1 0 0 0 0,-3 0 0 0 0,-4 0 0 0 0,-3 0 0 0 0,-2 0 0 0 0,-3 0 0 0 0,-3 0 0 0 0,-9-3 0 0 0,-6-1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13354 2795 16383 0 0,'0'4'0'0'0,"0"5"0"0"0,0 1 0 0 0,0 3 0 0 0,0 1 0 0 0,0 1 0 0 0,0 3 0 0 0,0 1 0 0 0,0 2 0 0 0,0 2 0 0 0,0 2 0 0 0,0-1 0 0 0,0 1 0 0 0,0-2 0 0 0,0-3 0 0 0,0-3 0 0 0,0 0 0 0 0,0-3 0 0 0,0-2 0 0 0,0-2 0 0 0,0-1 0 0 0,0 0 0 0 0,0 4 0 0 0,0 4 0 0 0,0 3 0 0 0,0 4 0 0 0,0 4 0 0 0,0 4 0 0 0,0 3 0 0 0,0 1 0 0 0,0 2 0 0 0,0 1 0 0 0,0-1 0 0 0,0 3 0 0 0,0 1 0 0 0,0 2 0 0 0,0 3 0 0 0,0 6 0 0 0,0 1 0 0 0,0 5 0 0 0,0 3 0 0 0,0 3 0 0 0,0 0 0 0 0,0 0 0 0 0,0-2 0 0 0,-1-2 0 0 0,-2-3 0 0 0,-1-2 0 0 0,-2-1 0 0 0,0-2 0 0 0,-1 3 0 0 0,1 1 0 0 0,-1-1 0 0 0,1 0 0 0 0,2 1 0 0 0,1 1 0 0 0,0-3 0 0 0,0-2 0 0 0,0-3 0 0 0,2-1 0 0 0,0-2 0 0 0,0-5 0 0 0,1-2 0 0 0,0-3 0 0 0,0-2 0 0 0,1 0 0 0 0,-1-1 0 0 0,0 0 0 0 0,0 1 0 0 0,0 2 0 0 0,0-2 0 0 0,0 1 0 0 0,0-2 0 0 0,0-1 0 0 0,0-3 0 0 0,0-1 0 0 0,0-2 0 0 0,0-4 0 0 0,0-3 0 0 0,0 0 0 0 0,0 0 0 0 0,0-1 0 0 0,0-2 0 0 0,0 2 0 0 0,0 2 0 0 0,0 1 0 0 0,0 0 0 0 0,0 2 0 0 0,0-1 0 0 0,0 0 0 0 0,0 0 0 0 0,0 0 0 0 0,0-1 0 0 0,0 0 0 0 0,0 0 0 0 0,0 0 0 0 0,0-1 0 0 0,0 1 0 0 0,0 3 0 0 0,0 3 0 0 0,0 2 0 0 0,0 3 0 0 0,0 6 0 0 0,2 2 0 0 0,0-1 0 0 0,2-1 0 0 0,0-2 0 0 0,0-2 0 0 0,2-6 0 0 0,1-5 0 0 0,0-6 0 0 0,2-6 0 0 0,0 1 0 0 0,-2 10 0 0 0,-3 12 0 0 0,-3 19 0 0 0,-5 18 0 0 0,-6 14 0 0 0,-3 22 0 0 0,-6 25 0 0 0,-2 21 0 0 0,0 7 0 0 0,1 7 0 0 0,4-5 0 0 0,4-8 0 0 0,5-13 0 0 0,3-24 0 0 0,3-20 0 0 0,0-16 0 0 0,2-14 0 0 0,0-14 0 0 0,0-13 0 0 0,0-11 0 0 0,0-9 0 0 0,1-8 0 0 0,1-6 0 0 0,2-3 0 0 0,-1-10 0 0 0,1-13 0 0 0,0-15 0 0 0,1-19 0 0 0,2-19 0 0 0,-1-15 0 0 0,1-14 0 0 0,2-15 0 0 0,2-12 0 0 0,0-11 0 0 0,2-9 0 0 0,1-2 0 0 0,0 0 0 0 0,0 4 0 0 0,-1 6 0 0 0,1 8 0 0 0,-2 9 0 0 0,1 8 0 0 0,-3 15 0 0 0,-1 9 0 0 0,-2 8 0 0 0,-1 8 0 0 0,-1 6 0 0 0,-2 6 0 0 0,-2 5 0 0 0,0 5 0 0 0,-2 8 0 0 0,0 4 0 0 0,0 4 0 0 0,0 5 0 0 0,-1 4 0 0 0,1 4 0 0 0,0 5 0 0 0,0 3 0 0 0,0 3 0 0 0,1 2 0 0 0,0 5 0 0 0,1 7 0 0 0,-1 11 0 0 0,0 14 0 0 0,0 18 0 0 0,-1 20 0 0 0,0 19 0 0 0,0 17 0 0 0,0 17 0 0 0,0 18 0 0 0,0 14 0 0 0,0 11 0 0 0,0 13 0 0 0,0 13 0 0 0,3 10 0 0 0,6 9 0 0 0,5 7 0 0 0,9 40 0 0 0,3 5 0 0 0,-1-29 0 0 0,-3-28 0 0 0,-1-15 0 0 0,-5-32 0 0 0,-6-28 0 0 0,-3-20 0 0 0,-4-16 0 0 0,-2-12 0 0 0,-1-9 0 0 0,-1-5 0 0 0,0-5 0 0 0,1-2 0 0 0,-1-4 0 0 0,-2-2 0 0 0,-1-3 0 0 0,-2-5 0 0 0,0-2 0 0 0,-1-4 0 0 0,1-4 0 0 0,1-3 0 0 0,0-3 0 0 0,2-1 0 0 0,-1-2 0 0 0,1 0 0 0 0,-1 0 0 0 0,0 1 0 0 0,0 2 0 0 0,-2 2 0 0 0,1 1 0 0 0,-1 3 0 0 0,-1 2 0 0 0,-1 3 0 0 0,-1 1 0 0 0,-1 3 0 0 0,0 2 0 0 0,0 0 0 0 0,1-1 0 0 0,1-2 0 0 0,1-4 0 0 0,-1-3 0 0 0,1-3 0 0 0,1-2 0 0 0,0-2 0 0 0,1-4 0 0 0,1-3 0 0 0,1-3 0 0 0,1-3 0 0 0,1-2 0 0 0,0-1 0 0 0,1-2 0 0 0,-1-2 0 0 0,0-3 0 0 0,0-9 0 0 0,0-12 0 0 0,0-16 0 0 0,0-13 0 0 0,1-7 0 0 0,0-14 0 0 0,0-11 0 0 0,0-9 0 0 0,0-3 0 0 0,0-4 0 0 0,0-4 0 0 0,0-3 0 0 0,0-5 0 0 0,0-2 0 0 0,3-1 0 0 0,1 7 0 0 0,4 6 0 0 0,2-6 0 0 0,-1-2 0 0 0,1 9 0 0 0,-2 7 0 0 0,-1 6 0 0 0,-1 6 0 0 0,0 7 0 0 0,-1 6 0 0 0,1 5 0 0 0,-1 6 0 0 0,-2 7 0 0 0,0 6 0 0 0,-2 5 0 0 0,0 2 0 0 0,-1 3 0 0 0,0 1 0 0 0,0 2 0 0 0,0 0 0 0 0,-1 0 0 0 0,1 1 0 0 0,0-1 0 0 0,0 2 0 0 0,0 2 0 0 0,0 0 0 0 0,0 4 0 0 0,0 1 0 0 0,0 1 0 0 0,0 3 0 0 0,0 0 0 0 0,0 1 0 0 0,0 2 0 0 0,0 2 0 0 0,0 0 0 0 0,-1 3 0 0 0,-1 0 0 0 0,0 0 0 0 0,0 2 0 0 0,-1-1 0 0 0,1 1 0 0 0,1-2 0 0 0,0 0 0 0 0,0 1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13417 4215 16383 0 0,'-1'0'0'0'0,"0"4"0"0"0,-1 9 0 0 0,1 14 0 0 0,0 14 0 0 0,1 11 0 0 0,-1 12 0 0 0,1 10 0 0 0,0 7 0 0 0,0 1 0 0 0,0-2 0 0 0,0-11 0 0 0,0 4 0 0 0,0-6 0 0 0,0 0 0 0 0,0-2 0 0 0,0 0 0 0 0,0-3 0 0 0,0 1 0 0 0,0 4 0 0 0,0 2 0 0 0,0 1 0 0 0,0-4 0 0 0,0-3 0 0 0,0 4 0 0 0,0-1 0 0 0,0 0 0 0 0,0-2 0 0 0,0-3 0 0 0,0-2 0 0 0,0-3 0 0 0,0-2 0 0 0,0 5 0 0 0,2 5 0 0 0,1 2 0 0 0,-1 5 0 0 0,0-1 0 0 0,0 0 0 0 0,-1-1 0 0 0,-1 0 0 0 0,0 0 0 0 0,0-2 0 0 0,0-2 0 0 0,0-4 0 0 0,0-5 0 0 0,0-3 0 0 0,0-3 0 0 0,-2-3 0 0 0,-2-1 0 0 0,-1 0 0 0 0,0-3 0 0 0,-1 0 0 0 0,0-3 0 0 0,1 0 0 0 0,0-2 0 0 0,0-2 0 0 0,1 1 0 0 0,0-2 0 0 0,1 0 0 0 0,0 0 0 0 0,2 2 0 0 0,0 3 0 0 0,0 2 0 0 0,1 2 0 0 0,0 3 0 0 0,0 3 0 0 0,0 7 0 0 0,1 1 0 0 0,-1 9 0 0 0,0 4 0 0 0,0 2 0 0 0,0-3 0 0 0,0 2 0 0 0,0 0 0 0 0,0 0 0 0 0,-2-4 0 0 0,0-1 0 0 0,-1-3 0 0 0,1-6 0 0 0,1-6 0 0 0,0-7 0 0 0,1-4 0 0 0,0-5 0 0 0,0-4 0 0 0,0-3 0 0 0,0-1 0 0 0,0 1 0 0 0,0 0 0 0 0,0 2 0 0 0,0 0 0 0 0,0 2 0 0 0,0 2 0 0 0,0-1 0 0 0,0 1 0 0 0,0-1 0 0 0,0-1 0 0 0,2-3 0 0 0,0 0 0 0 0,1-2 0 0 0,1-3 0 0 0,0-2 0 0 0,0-1 0 0 0,0-2 0 0 0,-2-3 0 0 0,1 0 0 0 0,-1-3 0 0 0,0-1 0 0 0,0 0 0 0 0,-1-2 0 0 0,-1-2 0 0 0,0-1 0 0 0,0 0 0 0 0,0 0 0 0 0,0-1 0 0 0,0 0 0 0 0,0 0 0 0 0,0 0 0 0 0,0 1 0 0 0,0-1 0 0 0,0 1 0 0 0,0 1 0 0 0,0 2 0 0 0,0 2 0 0 0,0 3 0 0 0,0 4 0 0 0,0 1 0 0 0,0 2 0 0 0,0 3 0 0 0,0 3 0 0 0,0 2 0 0 0,0 1 0 0 0,0 1 0 0 0,0 3 0 0 0,0-1 0 0 0,0 0 0 0 0,0 0 0 0 0,0-5 0 0 0,0-3 0 0 0,0-4 0 0 0,0-5 0 0 0,0-4 0 0 0,0-3 0 0 0,0-3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14735 8906 16383 0 0,'-5'0'0'0'0,"-10"0"0"0"0,-15 0 0 0 0,-16 0 0 0 0,-13 0 0 0 0,-8 0 0 0 0,7 0 0 0 0,3 0 0 0 0,6 0 0 0 0,4 0 0 0 0,1 0 0 0 0,4 0 0 0 0,4 0 0 0 0,3 0 0 0 0,-1 0 0 0 0,0 0 0 0 0,4 0 0 0 0,-1 0 0 0 0,-2 0 0 0 0,-1 0 0 0 0,-5 0 0 0 0,-9 0 0 0 0,-3 0 0 0 0,-4 0 0 0 0,3 0 0 0 0,-2 0 0 0 0,1 0 0 0 0,0 0 0 0 0,0 0 0 0 0,1 0 0 0 0,0 0 0 0 0,0 2 0 0 0,0 2 0 0 0,3 1 0 0 0,1 1 0 0 0,-1-1 0 0 0,0 0 0 0 0,0 0 0 0 0,0-1 0 0 0,2-1 0 0 0,-2-1 0 0 0,0 0 0 0 0,-1-2 0 0 0,2 1 0 0 0,2-1 0 0 0,3 1 0 0 0,0 1 0 0 0,1 2 0 0 0,1-1 0 0 0,2 2 0 0 0,0 2 0 0 0,-2 0 0 0 0,0 1 0 0 0,1-1 0 0 0,0 1 0 0 0,-2 0 0 0 0,1 1 0 0 0,0 1 0 0 0,1 0 0 0 0,0 0 0 0 0,2 0 0 0 0,0 0 0 0 0,0-2 0 0 0,3 0 0 0 0,2-1 0 0 0,4-1 0 0 0,1-1 0 0 0,3-1 0 0 0,2-1 0 0 0,3 0 0 0 0,1-2 0 0 0,4 1 0 0 0,1 0 0 0 0,1 0 0 0 0,2-1 0 0 0,0 0 0 0 0,1-1 0 0 0,-1 2 0 0 0,2 0 0 0 0,-1-1 0 0 0,0 1 0 0 0,1 0 0 0 0,2 0 0 0 0,0 0 0 0 0,2 1 0 0 0,9 0 0 0 0,12 1 0 0 0,20-1 0 0 0,20 0 0 0 0,28-2 0 0 0,20 0 0 0 0,18-1 0 0 0,13 0 0 0 0,10 0 0 0 0,1 0 0 0 0,2 0 0 0 0,0 0 0 0 0,-2-1 0 0 0,-2-1 0 0 0,-15-2 0 0 0,-12-1 0 0 0,-7-1 0 0 0,-7 0 0 0 0,-7 0 0 0 0,-7 1 0 0 0,-10 1 0 0 0,-5 2 0 0 0,-7-1 0 0 0,4 0 0 0 0,-3 1 0 0 0,-4-1 0 0 0,-1-3 0 0 0,-1 1 0 0 0,1-2 0 0 0,-2 1 0 0 0,2 0 0 0 0,-1 0 0 0 0,-4 1 0 0 0,-4 1 0 0 0,-5 0 0 0 0,-6 1 0 0 0,-4 1 0 0 0,-7 1 0 0 0,-7 0 0 0 0,-4 1 0 0 0,-4 0 0 0 0,-4 0 0 0 0,-4 0 0 0 0,-11 1 0 0 0,-13-1 0 0 0,-19 0 0 0 0,-32 0 0 0 0,-34 3 0 0 0,-17 2 0 0 0,-18 4 0 0 0,-18 6 0 0 0,-17 2 0 0 0,-13 2 0 0 0,-7 1 0 0 0,-5-4 0 0 0,2-5 0 0 0,0-3 0 0 0,5-4 0 0 0,6-2 0 0 0,4-2 0 0 0,8 0 0 0 0,9-1 0 0 0,10 0 0 0 0,22-1 0 0 0,15-1 0 0 0,14 0 0 0 0,11 1 0 0 0,7 0 0 0 0,6 2 0 0 0,7-1 0 0 0,4 1 0 0 0,4 0 0 0 0,2 0 0 0 0,1 0 0 0 0,4 0 0 0 0,3 1 0 0 0,4-1 0 0 0,3 0 0 0 0,5 0 0 0 0,2 0 0 0 0,4 0 0 0 0,3 0 0 0 0,2 0 0 0 0,2 0 0 0 0,2 0 0 0 0,4 0 0 0 0,0 0 0 0 0,1 0 0 0 0,2 0 0 0 0,0 0 0 0 0,2 0 0 0 0,0 0 0 0 0,1 0 0 0 0,-1 0 0 0 0,1 0 0 0 0,-1 0 0 0 0,1 0 0 0 0,-1 0 0 0 0,-1 0 0 0 0,-1 0 0 0 0,-2 0 0 0 0,-1 0 0 0 0,-3 0 0 0 0,-3 0 0 0 0,-1 0 0 0 0,-4 0 0 0 0,-1 0 0 0 0,-3 0 0 0 0,-4 0 0 0 0,-1 0 0 0 0,-1 0 0 0 0,1 0 0 0 0,-3 0 0 0 0,3 0 0 0 0,2 0 0 0 0,0 0 0 0 0,1 0 0 0 0,0 0 0 0 0,2-2 0 0 0,0-2 0 0 0,-2 0 0 0 0,-1-1 0 0 0,-1 0 0 0 0,0-1 0 0 0,0-1 0 0 0,0 1 0 0 0,1 1 0 0 0,0 0 0 0 0,3 1 0 0 0,0 1 0 0 0,0 1 0 0 0,0 0 0 0 0,-1 2 0 0 0,-1 0 0 0 0,0 0 0 0 0,0 0 0 0 0,-1 0 0 0 0,1 0 0 0 0,-1 1 0 0 0,0-1 0 0 0,1 0 0 0 0,-1 0 0 0 0,0 0 0 0 0,-2 0 0 0 0,-1 0 0 0 0,1 0 0 0 0,0 0 0 0 0,0 0 0 0 0,4 0 0 0 0,2 0 0 0 0,2 0 0 0 0,3 0 0 0 0,2 0 0 0 0,2 0 0 0 0,1 0 0 0 0,-1 0 0 0 0,1-2 0 0 0,-1 0 0 0 0,1 0 0 0 0,-1-1 0 0 0,-2 0 0 0 0,-4 0 0 0 0,-1 1 0 0 0,-3-1 0 0 0,-2 0 0 0 0,-1 1 0 0 0,0 0 0 0 0,0 1 0 0 0,0 0 0 0 0,2 1 0 0 0,3 0 0 0 0,3 0 0 0 0,2 0 0 0 0,3 0 0 0 0,4 0 0 0 0,2 0 0 0 0,3 0 0 0 0,2 0 0 0 0,2 2 0 0 0,2 1 0 0 0,1 2 0 0 0,0-1 0 0 0,0 2 0 0 0,0 0 0 0 0,0 0 0 0 0,-1 0 0 0 0,1 0 0 0 0,-2-2 0 0 0,2 1 0 0 0,-2-1 0 0 0,0 0 0 0 0,0 0 0 0 0,-1-2 0 0 0,0 2 0 0 0,1-1 0 0 0,-1-1 0 0 0,0-1 0 0 0,-1 0 0 0 0,0 0 0 0 0,-1 0 0 0 0,-1 1 0 0 0,0 0 0 0 0,1-1 0 0 0,-1 0 0 0 0,-2 0 0 0 0,0-1 0 0 0,0 0 0 0 0,-1 0 0 0 0,-1 0 0 0 0,0 0 0 0 0,-2 0 0 0 0,0 0 0 0 0,1 0 0 0 0,0 0 0 0 0,1 0 0 0 0,2 0 0 0 0,3 0 0 0 0,1 0 0 0 0,1 0 0 0 0,2 0 0 0 0,3 0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7241 9140 16383 0 0,'-2'0'0'0'0,"-6"0"0"0"0,-5 0 0 0 0,-5 0 0 0 0,-2 0 0 0 0,-6 0 0 0 0,-1 0 0 0 0,-2 0 0 0 0,-1 0 0 0 0,-3 0 0 0 0,1 0 0 0 0,2 0 0 0 0,0 0 0 0 0,0 0 0 0 0,-2 0 0 0 0,1 0 0 0 0,-2 0 0 0 0,0 0 0 0 0,0 0 0 0 0,-1 0 0 0 0,1 0 0 0 0,-1 0 0 0 0,2 0 0 0 0,0 0 0 0 0,0 0 0 0 0,1 0 0 0 0,1 0 0 0 0,3 0 0 0 0,2 0 0 0 0,0 0 0 0 0,-1 0 0 0 0,2 1 0 0 0,0 1 0 0 0,2 1 0 0 0,-1 1 0 0 0,0-1 0 0 0,0 0 0 0 0,0 0 0 0 0,-2 0 0 0 0,0-1 0 0 0,-1-1 0 0 0,-2-1 0 0 0,-2 0 0 0 0,-2 0 0 0 0,-3 2 0 0 0,1 0 0 0 0,-1 0 0 0 0,-2 0 0 0 0,-1-1 0 0 0,2 0 0 0 0,2-1 0 0 0,0 0 0 0 0,1 0 0 0 0,2 0 0 0 0,1 0 0 0 0,3 0 0 0 0,1 0 0 0 0,3 0 0 0 0,0 0 0 0 0,2 0 0 0 0,-1 0 0 0 0,1 0 0 0 0,1 0 0 0 0,-1 0 0 0 0,1 0 0 0 0,0 0 0 0 0,1 0 0 0 0,2 0 0 0 0,-1 0 0 0 0,2 0 0 0 0,-1 0 0 0 0,2 0 0 0 0,1 0 0 0 0,-1 0 0 0 0,0 0 0 0 0,1 0 0 0 0,0 0 0 0 0,2 0 0 0 0,-1 0 0 0 0,-1 0 0 0 0,1 0 0 0 0,0 0 0 0 0,1 0 0 0 0,-1 0 0 0 0,0 0 0 0 0,-2 0 0 0 0,0 0 0 0 0,-1 0 0 0 0,-1 0 0 0 0,1 0 0 0 0,-1 0 0 0 0,0 0 0 0 0,0 0 0 0 0,0 0 0 0 0,1 1 0 0 0,-1 1 0 0 0,-1 0 0 0 0,-1-1 0 0 0,-2 0 0 0 0,0 0 0 0 0,-1-1 0 0 0,0 0 0 0 0,0 0 0 0 0,-2 0 0 0 0,-1 0 0 0 0,1 0 0 0 0,0 0 0 0 0,-1 0 0 0 0,1 0 0 0 0,0 0 0 0 0,0 0 0 0 0,0 0 0 0 0,1 0 0 0 0,-1 0 0 0 0,-1-2 0 0 0,0 0 0 0 0,1 0 0 0 0,0 1 0 0 0,0-2 0 0 0,0 1 0 0 0,0 0 0 0 0,-1-2 0 0 0,1 1 0 0 0,0 1 0 0 0,1-1 0 0 0,0-1 0 0 0,-1 2 0 0 0,1 0 0 0 0,0 1 0 0 0,0 1 0 0 0,1-1 0 0 0,-2 1 0 0 0,-1 1 0 0 0,0-1 0 0 0,-2 0 0 0 0,-2 0 0 0 0,-3 0 0 0 0,-1 0 0 0 0,-2 0 0 0 0,-1 0 0 0 0,-1 0 0 0 0,1 0 0 0 0,-1 0 0 0 0,3 0 0 0 0,1 0 0 0 0,2 0 0 0 0,3 0 0 0 0,3 0 0 0 0,1 0 0 0 0,3 0 0 0 0,0 0 0 0 0,1 0 0 0 0,1 0 0 0 0,1 0 0 0 0,1 0 0 0 0,0 0 0 0 0,0 0 0 0 0,0 0 0 0 0,1 0 0 0 0,1 0 0 0 0,1 0 0 0 0,-3 0 0 0 0,0 1 0 0 0,-1 1 0 0 0,-2 0 0 0 0,-1 0 0 0 0,-3-1 0 0 0,-4-1 0 0 0,-1 1 0 0 0,-3 0 0 0 0,-3 2 0 0 0,-2-1 0 0 0,-1-1 0 0 0,-1 2 0 0 0,-3 2 0 0 0,-2 0 0 0 0,3 0 0 0 0,2 1 0 0 0,0-1 0 0 0,2 0 0 0 0,3 0 0 0 0,3 1 0 0 0,1 0 0 0 0,2 0 0 0 0,1-1 0 0 0,0 0 0 0 0,0 1 0 0 0,1 1 0 0 0,-1-1 0 0 0,-2 0 0 0 0,-1 1 0 0 0,0 1 0 0 0,0 0 0 0 0,0-1 0 0 0,-2 0 0 0 0,2-1 0 0 0,2-1 0 0 0,0 1 0 0 0,1 0 0 0 0,1-2 0 0 0,0-1 0 0 0,0-2 0 0 0,0 0 0 0 0,-1-1 0 0 0,0 0 0 0 0,0 0 0 0 0,0 0 0 0 0,-1-1 0 0 0,3 1 0 0 0,0 0 0 0 0,0-1 0 0 0,1-3 0 0 0,2-1 0 0 0,2-2 0 0 0,2-1 0 0 0,0 0 0 0 0,3-1 0 0 0,2 1 0 0 0,1 0 0 0 0,1-1 0 0 0,1 2 0 0 0,1 0 0 0 0,1 1 0 0 0,0 0 0 0 0,-1 1 0 0 0,0 0 0 0 0,-2 1 0 0 0,0 0 0 0 0,-1-1 0 0 0,-2 0 0 0 0,0 1 0 0 0,-2-2 0 0 0,0-1 0 0 0,1 0 0 0 0,0 1 0 0 0,0 0 0 0 0,1 0 0 0 0,2 2 0 0 0,0 0 0 0 0,1-1 0 0 0,1 2 0 0 0,1 0 0 0 0,3 1 0 0 0,5 1 0 0 0,10 1 0 0 0,10 0 0 0 0,8 0 0 0 0,9-2 0 0 0,5 0 0 0 0,5 0 0 0 0,1 0 0 0 0,-1-1 0 0 0,-1 0 0 0 0,-4 1 0 0 0,-4 0 0 0 0,-4 1 0 0 0,-3 0 0 0 0,-2 1 0 0 0,-2-2 0 0 0,-2 0 0 0 0,0 1 0 0 0,-2-1 0 0 0,1 1 0 0 0,1 1 0 0 0,0-1 0 0 0,0 1 0 0 0,0 0 0 0 0,-1 0 0 0 0,-2 0 0 0 0,-2 1 0 0 0,-1-1 0 0 0,-2 0 0 0 0,-3 0 0 0 0,-2 0 0 0 0,-2 0 0 0 0,-1 0 0 0 0,-1 0 0 0 0,1 0 0 0 0,-2 0 0 0 0,1 0 0 0 0,1 0 0 0 0,-1 0 0 0 0,0 0 0 0 0,0 0 0 0 0,2 0 0 0 0,2 0 0 0 0,2 0 0 0 0,2 0 0 0 0,1 0 0 0 0,2 0 0 0 0,1 0 0 0 0,2 0 0 0 0,0 0 0 0 0,0 0 0 0 0,0 0 0 0 0,0 0 0 0 0,-1 0 0 0 0,-3 0 0 0 0,-1 0 0 0 0,-2 0 0 0 0,-3 0 0 0 0,-1 0 0 0 0,-1 0 0 0 0,-2 0 0 0 0,0 0 0 0 0,0 0 0 0 0,0 0 0 0 0,0 0 0 0 0,-1 0 0 0 0,1 0 0 0 0,0 0 0 0 0,-1 1 0 0 0,-1 1 0 0 0,1-1 0 0 0,0 1 0 0 0,0-2 0 0 0,0 2 0 0 0,-1 0 0 0 0,-1 0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5396 8960 16383 0 0,'1'-2'0'0'0,"2"1"0"0"0,7-1 0 0 0,6 1 0 0 0,10 0 0 0 0,7 0 0 0 0,7 1 0 0 0,6 0 0 0 0,6 0 0 0 0,10 0 0 0 0,6 0 0 0 0,5 0 0 0 0,6 0 0 0 0,4 0 0 0 0,-6 0 0 0 0,6 0 0 0 0,-5 0 0 0 0,-4 0 0 0 0,-2 0 0 0 0,-5 0 0 0 0,-5 0 0 0 0,-4 0 0 0 0,-2 4 0 0 0,1 3 0 0 0,-1 2 0 0 0,0 1 0 0 0,-1 3 0 0 0,0 1 0 0 0,-2 0 0 0 0,-2-1 0 0 0,0-1 0 0 0,-3-1 0 0 0,-3 0 0 0 0,-2-1 0 0 0,-2 0 0 0 0,-1 0 0 0 0,2 0 0 0 0,5 0 0 0 0,5 1 0 0 0,-1-1 0 0 0,9 1 0 0 0,1 0 0 0 0,2-2 0 0 0,2-1 0 0 0,2 1 0 0 0,0-1 0 0 0,2-1 0 0 0,0-1 0 0 0,-2-1 0 0 0,-2 0 0 0 0,7-1 0 0 0,3 1 0 0 0,-1 0 0 0 0,0-2 0 0 0,2 2 0 0 0,2-1 0 0 0,-6-1 0 0 0,11 0 0 0 0,-3-2 0 0 0,7 2 0 0 0,6 1 0 0 0,2-1 0 0 0,2-1 0 0 0,3 0 0 0 0,2 1 0 0 0,-7 0 0 0 0,5 0 0 0 0,-7-1 0 0 0,-5 0 0 0 0,-4-2 0 0 0,3 1 0 0 0,16-1 0 0 0,5 0 0 0 0,-1 0 0 0 0,-1 0 0 0 0,-9 0 0 0 0,-8-1 0 0 0,-2 1 0 0 0,-6-2 0 0 0,9 0 0 0 0,1-3 0 0 0,-1 1 0 0 0,-1 0 0 0 0,-3-1 0 0 0,-2 0 0 0 0,-7 2 0 0 0,-4 0 0 0 0,0 0 0 0 0,0-1 0 0 0,-2 1 0 0 0,-1 1 0 0 0,0 1 0 0 0,-3-2 0 0 0,-4 0 0 0 0,-2 1 0 0 0,0 0 0 0 0,-4 1 0 0 0,0 1 0 0 0,-3-1 0 0 0,3 1 0 0 0,0 0 0 0 0,2 0 0 0 0,0 0 0 0 0,2 1 0 0 0,0-1 0 0 0,-2 0 0 0 0,-2 0 0 0 0,-1 0 0 0 0,2 0 0 0 0,-1 0 0 0 0,0 0 0 0 0,8 0 0 0 0,4 0 0 0 0,3 0 0 0 0,-3 0 0 0 0,0 0 0 0 0,-1 0 0 0 0,-3 0 0 0 0,-3 0 0 0 0,-6-2 0 0 0,-7-2 0 0 0,-8 0 0 0 0,-6-1 0 0 0,-6 0 0 0 0,-7 0 0 0 0,-4-1 0 0 0,-4 1 0 0 0,-2-1 0 0 0,0 2 0 0 0,0-1 0 0 0,0 1 0 0 0,1 0 0 0 0,1 0 0 0 0,-1 0 0 0 0,1 0 0 0 0,0 1 0 0 0,1 1 0 0 0,3 1 0 0 0,0-1 0 0 0,2 0 0 0 0,1 1 0 0 0,1-2 0 0 0,0 0 0 0 0,1 0 0 0 0,-2 2 0 0 0,-2-1 0 0 0,-1 0 0 0 0,-4 0 0 0 0,-1 0 0 0 0,-3 1 0 0 0,-3-1 0 0 0,-5-1 0 0 0,-7-2 0 0 0,-10-2 0 0 0,-9-1 0 0 0,-7-1 0 0 0,-7 1 0 0 0,-7 0 0 0 0,-13-1 0 0 0,-9-1 0 0 0,-10 2 0 0 0,-15 1 0 0 0,-11 3 0 0 0,-11 2 0 0 0,3 0 0 0 0,2 2 0 0 0,2 0 0 0 0,-6 1 0 0 0,2-1 0 0 0,5 0 0 0 0,6 1 0 0 0,2-1 0 0 0,3 0 0 0 0,10 0 0 0 0,7 0 0 0 0,3 0 0 0 0,3 0 0 0 0,3-2 0 0 0,3-2 0 0 0,4-1 0 0 0,6-1 0 0 0,3-2 0 0 0,-1-1 0 0 0,4 1 0 0 0,1 2 0 0 0,-5 0 0 0 0,-6 1 0 0 0,-4-1 0 0 0,-5 0 0 0 0,-7 0 0 0 0,-4-1 0 0 0,-4 0 0 0 0,-2 1 0 0 0,-4 0 0 0 0,-5 1 0 0 0,-7 1 0 0 0,-8 1 0 0 0,-10 1 0 0 0,-7 2 0 0 0,-2-1 0 0 0,-1 2 0 0 0,1-1 0 0 0,0 0 0 0 0,1 0 0 0 0,5 0 0 0 0,1 1 0 0 0,13-1 0 0 0,7 0 0 0 0,3 0 0 0 0,3 0 0 0 0,7 0 0 0 0,7 0 0 0 0,7 0 0 0 0,0 0 0 0 0,0 0 0 0 0,1 0 0 0 0,-1 0 0 0 0,0 0 0 0 0,-2 0 0 0 0,6 0 0 0 0,0 0 0 0 0,0 0 0 0 0,1 0 0 0 0,0 0 0 0 0,3 0 0 0 0,4 0 0 0 0,3 0 0 0 0,4 0 0 0 0,-2 0 0 0 0,1 0 0 0 0,1 0 0 0 0,0 0 0 0 0,1 0 0 0 0,1 0 0 0 0,0 0 0 0 0,1 0 0 0 0,2 0 0 0 0,3 0 0 0 0,5 0 0 0 0,6 0 0 0 0,5 0 0 0 0,6 0 0 0 0,6 0 0 0 0,4 0 0 0 0,4 1 0 0 0,3 2 0 0 0,3 1 0 0 0,3 4 0 0 0,1 2 0 0 0,2 5 0 0 0,0 2 0 0 0,1 1 0 0 0,7 6 0 0 0,11 1 0 0 0,12 0 0 0 0,12 1 0 0 0,17-1 0 0 0,12 0 0 0 0,16-2 0 0 0,14-2 0 0 0,15-3 0 0 0,20-1 0 0 0,15-4 0 0 0,12-1 0 0 0,6-3 0 0 0,4 0 0 0 0,-3 1 0 0 0,-5 1 0 0 0,-7 1 0 0 0,-5 1 0 0 0,-7 1 0 0 0,-7 5 0 0 0,-7 4 0 0 0,-7 2 0 0 0,-8 2 0 0 0,-15 0 0 0 0,1 0 0 0 0,-11-1 0 0 0,-10-1 0 0 0,-7-3 0 0 0,-10-3 0 0 0,-9-4 0 0 0,-10-2 0 0 0,-10-3 0 0 0,-10-1 0 0 0,-8-1 0 0 0,-7-2 0 0 0,-4 0 0 0 0,-9-1 0 0 0,-15 2 0 0 0,-23-1 0 0 0,-34 1 0 0 0,-38 2 0 0 0,-37 0 0 0 0,-19-1 0 0 0,-52-3 0 0 0,-37-2 0 0 0,-23-1 0 0 0,11-2 0 0 0,9 0 0 0 0,9-3 0 0 0,34-3 0 0 0,31-6 0 0 0,30-5 0 0 0,30-3 0 0 0,26-3 0 0 0,26 2 0 0 0,22 3 0 0 0,19 3 0 0 0,14 3 0 0 0,11 2 0 0 0,6 1 0 0 0,11 3 0 0 0,17 2 0 0 0,34 2 0 0 0,35 1 0 0 0,20 1 0 0 0,23 0 0 0 0,26 0 0 0 0,18 1 0 0 0,11-1 0 0 0,3 3 0 0 0,-22 1 0 0 0,-22-1 0 0 0,-25 2 0 0 0,-26-1 0 0 0,-25 0 0 0 0,-25-1 0 0 0,-20-2 0 0 0,-19 0 0 0 0,-30-1 0 0 0,-33 0 0 0 0,-51 0 0 0 0,-45-3 0 0 0,-47-4 0 0 0,-10-1 0 0 0,-10-2 0 0 0,-2-5 0 0 0,36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0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16931 5219 16383 0 0,'0'2'0'0'0,"0"6"0"0"0,0 6 0 0 0,0 1 0 0 0,0 11 0 0 0,0 14 0 0 0,0 7 0 0 0,0 4 0 0 0,0 3 0 0 0,0-3 0 0 0,0 7 0 0 0,0-3 0 0 0,0-1 0 0 0,0-5 0 0 0,0 0 0 0 0,0-2 0 0 0,0-3 0 0 0,0-1 0 0 0,0-2 0 0 0,0-1 0 0 0,0-3 0 0 0,0 1 0 0 0,0 4 0 0 0,0 1 0 0 0,0 3 0 0 0,0-1 0 0 0,0 0 0 0 0,0-2 0 0 0,0-3 0 0 0,0-2 0 0 0,0-2 0 0 0,0-2 0 0 0,0-1 0 0 0,0-1 0 0 0,0-3 0 0 0,0 0 0 0 0,0-2 0 0 0,0 0 0 0 0,0 0 0 0 0,0 0 0 0 0,0-2 0 0 0,0 0 0 0 0,0-1 0 0 0,0 0 0 0 0,0-1 0 0 0,0 1 0 0 0,0 1 0 0 0,0-1 0 0 0,0 0 0 0 0,0 0 0 0 0,0 0 0 0 0,0 0 0 0 0,0-2 0 0 0,0 1 0 0 0,0 0 0 0 0,0 2 0 0 0,0 0 0 0 0,0 1 0 0 0,0 1 0 0 0,0 0 0 0 0,0 3 0 0 0,0 0 0 0 0,0 0 0 0 0,0-1 0 0 0,0 0 0 0 0,0-1 0 0 0,0 0 0 0 0,0 0 0 0 0,0-3 0 0 0,0 0 0 0 0,2-1 0 0 0,0 4 0 0 0,0 0 0 0 0,0 1 0 0 0,-1 2 0 0 0,1 0 0 0 0,0 2 0 0 0,0 0 0 0 0,0 1 0 0 0,-1 1 0 0 0,0 0 0 0 0,-1 0 0 0 0,0-1 0 0 0,0-2 0 0 0,0 1 0 0 0,0-1 0 0 0,0-1 0 0 0,0-2 0 0 0,0-2 0 0 0,0-2 0 0 0,0-2 0 0 0,0 0 0 0 0,0-1 0 0 0,0-2 0 0 0,0-2 0 0 0,0 0 0 0 0,0-1 0 0 0,0 1 0 0 0,0 1 0 0 0,0 0 0 0 0,0-1 0 0 0,0-1 0 0 0,0 0 0 0 0,0 0 0 0 0,0 0 0 0 0,0-1 0 0 0,0 1 0 0 0,0-1 0 0 0,0 1 0 0 0,0-1 0 0 0,0 1 0 0 0,0-1 0 0 0,0 2 0 0 0,0 1 0 0 0,0 0 0 0 0,0-1 0 0 0,0 0 0 0 0,0 0 0 0 0,0-1 0 0 0,0-1 0 0 0,0 1 0 0 0,0-1 0 0 0,0 1 0 0 0,0 1 0 0 0,0 1 0 0 0,0-1 0 0 0,0 1 0 0 0,0-1 0 0 0,0-1 0 0 0,0 2 0 0 0,0 0 0 0 0,0-1 0 0 0,0 1 0 0 0,0 0 0 0 0,0 3 0 0 0,0 1 0 0 0,0 2 0 0 0,0 1 0 0 0,0 1 0 0 0,0 3 0 0 0,0 2 0 0 0,0 1 0 0 0,0 4 0 0 0,0 2 0 0 0,2 9 0 0 0,0 6 0 0 0,1 2 0 0 0,1 7 0 0 0,0 7 0 0 0,0 3 0 0 0,1 4 0 0 0,-1-4 0 0 0,0-3 0 0 0,-2 1 0 0 0,0-3 0 0 0,-1-3 0 0 0,-1-4 0 0 0,0-6 0 0 0,0-2 0 0 0,0-7 0 0 0,0-6 0 0 0,-1-5 0 0 0,3-6 0 0 0,-1-3 0 0 0,1-3 0 0 0,0-4 0 0 0,-1-3 0 0 0,-1-1 0 0 0,1-1 0 0 0,-1 0 0 0 0,0-1 0 0 0,0-1 0 0 0,0-1 0 0 0,0-2 0 0 0,0 0 0 0 0,-1-1 0 0 0,1-1 0 0 0,0 1 0 0 0,0-1 0 0 0,0 0 0 0 0,0 0 0 0 0,0 0 0 0 0,0 1 0 0 0,0-1 0 0 0,0 1 0 0 0,0 1 0 0 0,0 0 0 0 0,0 2 0 0 0,0 0 0 0 0,0 1 0 0 0,0 1 0 0 0,0 0 0 0 0,0-1 0 0 0,0 0 0 0 0,0 0 0 0 0,0-2 0 0 0,0 0 0 0 0,0-2 0 0 0,0 0 0 0 0,0-1 0 0 0,0 1 0 0 0,0 2 0 0 0,0 4 0 0 0,0 4 0 0 0,0 3 0 0 0,0 6 0 0 0,0 4 0 0 0,0 6 0 0 0,0 4 0 0 0,0 1 0 0 0,0 1 0 0 0,0-3 0 0 0,0-4 0 0 0,0-4 0 0 0,0-6 0 0 0,0-3 0 0 0,0-6 0 0 0,0-3 0 0 0,0-4 0 0 0,0-1 0 0 0,0-2 0 0 0,0 0 0 0 0,0-1 0 0 0,0 1 0 0 0,0 0 0 0 0,0 0 0 0 0,0 0 0 0 0,0 0 0 0 0,0 2 0 0 0,0 2 0 0 0,0 4 0 0 0,0 2 0 0 0,0 1 0 0 0,0 2 0 0 0,0 2 0 0 0,0 1 0 0 0,0 0 0 0 0,0 0 0 0 0,0-2 0 0 0,0-1 0 0 0,0-2 0 0 0,0-2 0 0 0,0-3 0 0 0,0-2 0 0 0,0-2 0 0 0,0-1 0 0 0,0-2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2T18:49:30.0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17779 7604 16383 0 0,'0'-2'0'0'0,"0"4"0"0"0,0 8 0 0 0,1 15 0 0 0,-1 14 0 0 0,0 2 0 0 0,0 20 0 0 0,0 11 0 0 0,0 0 0 0 0,0 4 0 0 0,0 1 0 0 0,0 2 0 0 0,0 3 0 0 0,0-5 0 0 0,0 1 0 0 0,0 2 0 0 0,0-2 0 0 0,0-2 0 0 0,0-6 0 0 0,0-4 0 0 0,0-8 0 0 0,0-6 0 0 0,0-4 0 0 0,0-3 0 0 0,0-1 0 0 0,0 0 0 0 0,0 4 0 0 0,0 2 0 0 0,0 0 0 0 0,0-1 0 0 0,-3-1 0 0 0,-1 0 0 0 0,1-1 0 0 0,0-1 0 0 0,1-3 0 0 0,1-1 0 0 0,1 0 0 0 0,-1-2 0 0 0,1-3 0 0 0,0-1 0 0 0,1-1 0 0 0,-1 2 0 0 0,0-2 0 0 0,0-4 0 0 0,0-2 0 0 0,0-2 0 0 0,0-3 0 0 0,0-4 0 0 0,0-3 0 0 0,-2-4 0 0 0,-1-3 0 0 0,0 0 0 0 0,1 2 0 0 0,0 7 0 0 0,2 9 0 0 0,-1 10 0 0 0,1 7 0 0 0,0 7 0 0 0,0 6 0 0 0,0 1 0 0 0,0-1 0 0 0,0-3 0 0 0,0-4 0 0 0,0-1 0 0 0,0-6 0 0 0,0-4 0 0 0,0-8 0 0 0,0-4 0 0 0,0-5 0 0 0,0-2 0 0 0,0-1 0 0 0,0-1 0 0 0,0 3 0 0 0,0-2 0 0 0,0 5 0 0 0,0 2 0 0 0,0 5 0 0 0,0 4 0 0 0,0 4 0 0 0,0 4 0 0 0,0 1 0 0 0,0 5 0 0 0,0 2 0 0 0,0 0 0 0 0,0-2 0 0 0,0-4 0 0 0,0-2 0 0 0,0-3 0 0 0,0-5 0 0 0,0 0 0 0 0,0-2 0 0 0,0-4 0 0 0,0-2 0 0 0,0-2 0 0 0,0-2 0 0 0,0-2 0 0 0,0-1 0 0 0,0 0 0 0 0,0 1 0 0 0,0 2 0 0 0,0 1 0 0 0,0 5 0 0 0,0 5 0 0 0,0 7 0 0 0,0 5 0 0 0,0 6 0 0 0,0 2 0 0 0,0 2 0 0 0,0 0 0 0 0,0-2 0 0 0,-2-2 0 0 0,-2-3 0 0 0,1-2 0 0 0,0-1 0 0 0,1-4 0 0 0,-2-1 0 0 0,0 0 0 0 0,1 0 0 0 0,0 2 0 0 0,1 0 0 0 0,1 1 0 0 0,1 1 0 0 0,-1 0 0 0 0,1 0 0 0 0,1 1 0 0 0,-1 2 0 0 0,0 2 0 0 0,0 4 0 0 0,0-1 0 0 0,0 0 0 0 0,0-3 0 0 0,0-2 0 0 0,0-1 0 0 0,0-1 0 0 0,0-3 0 0 0,0-3 0 0 0,0-2 0 0 0,0 0 0 0 0,-2-3 0 0 0,-1 2 0 0 0,-1-2 0 0 0,2-2 0 0 0,0 1 0 0 0,1-1 0 0 0,-2 2 0 0 0,-1 0 0 0 0,1 1 0 0 0,0-1 0 0 0,1-1 0 0 0,1 0 0 0 0,1 0 0 0 0,0 2 0 0 0,0-2 0 0 0,-3 3 0 0 0,0 1 0 0 0,0 3 0 0 0,-3 5 0 0 0,1 2 0 0 0,0 2 0 0 0,-1-1 0 0 0,0-1 0 0 0,1-1 0 0 0,0-4 0 0 0,-1-1 0 0 0,2-1 0 0 0,1-2 0 0 0,2-1 0 0 0,0-1 0 0 0,0-3 0 0 0,1-3 0 0 0,1 2 0 0 0,-1-4 0 0 0,0-1 0 0 0,0-2 0 0 0,0-2 0 0 0,0-2 0 0 0,1-2 0 0 0,-1 0 0 0 0,0-1 0 0 0,0 1 0 0 0,0 1 0 0 0,-1-1 0 0 0,1 1 0 0 0,0-1 0 0 0,0-2 0 0 0,0 0 0 0 0,0-1 0 0 0,0 2 0 0 0,0-1 0 0 0,0-1 0 0 0,0 1 0 0 0,0-1 0 0 0,0-1 0 0 0,0-1 0 0 0,0-2 0 0 0,0 0 0 0 0,0-1 0 0 0,0 0 0 0 0,0-1 0 0 0,0 0 0 0 0,0 1 0 0 0,0-1 0 0 0,0 1 0 0 0,0-1 0 0 0,0-6 0 0 0,0-9 0 0 0,0-8 0 0 0,0-11 0 0 0,3-9 0 0 0,3-15 0 0 0,4-12 0 0 0,2-6 0 0 0,0-5 0 0 0,1-5 0 0 0,1-2 0 0 0,-2-4 0 0 0,-1 1 0 0 0,-1-2 0 0 0,-3-6 0 0 0,1-5 0 0 0,-2-2 0 0 0,-1-4 0 0 0,-1-2 0 0 0,-2 2 0 0 0,-2 1 0 0 0,1 3 0 0 0,-2 0 0 0 0,1 2 0 0 0,0 1 0 0 0,0-9 0 0 0,-1-8 0 0 0,1 4 0 0 0,0-1 0 0 0,0 2 0 0 0,0-1 0 0 0,0 2 0 0 0,0 2 0 0 0,0 7 0 0 0,0 4 0 0 0,0 6 0 0 0,0 5 0 0 0,0 5 0 0 0,0 6 0 0 0,0 4 0 0 0,0 5 0 0 0,0 4 0 0 0,0 3 0 0 0,0 3 0 0 0,0 1 0 0 0,3 2 0 0 0,0-4 0 0 0,3-1 0 0 0,0-4 0 0 0,2-4 0 0 0,2 1 0 0 0,0-3 0 0 0,0 2 0 0 0,-1 3 0 0 0,1-1 0 0 0,-2 1 0 0 0,1 2 0 0 0,-2 3 0 0 0,-1 1 0 0 0,0 2 0 0 0,0 0 0 0 0,-2 1 0 0 0,-1 0 0 0 0,1 0 0 0 0,1 0 0 0 0,-2 3 0 0 0,0 4 0 0 0,-1 1 0 0 0,-2 2 0 0 0,1 2 0 0 0,-1 3 0 0 0,0 1 0 0 0,0-2 0 0 0,-1-1 0 0 0,1-2 0 0 0,0-3 0 0 0,0-3 0 0 0,0-6 0 0 0,0-6 0 0 0,0-6 0 0 0,-3-4 0 0 0,-1 1 0 0 0,-2 6 0 0 0,0 4 0 0 0,1 10 0 0 0,1 6 0 0 0,2 8 0 0 0,0 3 0 0 0,2 5 0 0 0,0-1 0 0 0,0 0 0 0 0,0-2 0 0 0,0-1 0 0 0,1-6 0 0 0,-1-1 0 0 0,0-1 0 0 0,0 1 0 0 0,0 0 0 0 0,0 4 0 0 0,0 1 0 0 0,0 3 0 0 0,0 4 0 0 0,0-1 0 0 0,0-1 0 0 0,0-2 0 0 0,0-5 0 0 0,0-2 0 0 0,0-4 0 0 0,0-5 0 0 0,0 1 0 0 0,0-3 0 0 0,0 3 0 0 0,0 1 0 0 0,-3 4 0 0 0,0-2 0 0 0,0 1 0 0 0,1-2 0 0 0,0-2 0 0 0,1-3 0 0 0,0-2 0 0 0,1-2 0 0 0,0-1 0 0 0,0-1 0 0 0,0 0 0 0 0,0 1 0 0 0,1 2 0 0 0,-1 1 0 0 0,0 4 0 0 0,0 3 0 0 0,0 3 0 0 0,0 4 0 0 0,0 4 0 0 0,0 2 0 0 0,0 2 0 0 0,0 1 0 0 0,0 2 0 0 0,0 3 0 0 0,0 0 0 0 0,0 2 0 0 0,0 0 0 0 0,0 1 0 0 0,0-1 0 0 0,0-2 0 0 0,0-1 0 0 0,0 0 0 0 0,0-2 0 0 0,0 0 0 0 0,0-2 0 0 0,0 1 0 0 0,0-2 0 0 0,-3 0 0 0 0,1 0 0 0 0,-1 1 0 0 0,1 1 0 0 0,0 0 0 0 0,-1-2 0 0 0,-1 0 0 0 0,1 2 0 0 0,0 1 0 0 0,1 3 0 0 0,1 1 0 0 0,1 0 0 0 0,0 1 0 0 0,0 1 0 0 0,0-1 0 0 0,0 1 0 0 0,0 0 0 0 0,0-3 0 0 0,1-3 0 0 0,-1-4 0 0 0,0-3 0 0 0,0-2 0 0 0,0-1 0 0 0,0-3 0 0 0,0-3 0 0 0,0 2 0 0 0,0 2 0 0 0,0 3 0 0 0,0 3 0 0 0,0 1 0 0 0,0 2 0 0 0,0 3 0 0 0,0 2 0 0 0,0-1 0 0 0,0 0 0 0 0,0-2 0 0 0,0-2 0 0 0,0-3 0 0 0,0-1 0 0 0,0-3 0 0 0,0 0 0 0 0,0-3 0 0 0,0-2 0 0 0,0-3 0 0 0,0 0 0 0 0,0-1 0 0 0,0-3 0 0 0,0-3 0 0 0,0-1 0 0 0,0-1 0 0 0,0-2 0 0 0,0 4 0 0 0,0 0 0 0 0,0 4 0 0 0,0 2 0 0 0,0 4 0 0 0,0 2 0 0 0,0 2 0 0 0,0 1 0 0 0,0 0 0 0 0,0 3 0 0 0,0 1 0 0 0,0 2 0 0 0,0 0 0 0 0,0 2 0 0 0,0-1 0 0 0,0 2 0 0 0,0 1 0 0 0,2 1 0 0 0,1 0 0 0 0,-1 0 0 0 0,0-2 0 0 0,0 0 0 0 0,-1-2 0 0 0,-1-1 0 0 0,1 0 0 0 0,-1 2 0 0 0,0 2 0 0 0,-1 2 0 0 0,1 2 0 0 0,0-1 0 0 0,0-2 0 0 0,0-4 0 0 0,0-2 0 0 0,2-3 0 0 0,2-1 0 0 0,1-4 0 0 0,1-2 0 0 0,1 0 0 0 0,0 1 0 0 0,1 4 0 0 0,-1 1 0 0 0,0 2 0 0 0,0 1 0 0 0,0-2 0 0 0,0-1 0 0 0,-2-2 0 0 0,-1-3 0 0 0,-2 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14665 4569 16383 0 0,'3'0'0'0'0,"4"0"0"0"0,7 0 0 0 0,12 0 0 0 0,12 0 0 0 0,11 0 0 0 0,13 0 0 0 0,6 0 0 0 0,8 0 0 0 0,4 0 0 0 0,7 0 0 0 0,3 0 0 0 0,1 0 0 0 0,-3 0 0 0 0,-6 0 0 0 0,-4 0 0 0 0,-3 0 0 0 0,-4 0 0 0 0,-2 0 0 0 0,-3 0 0 0 0,-8 0 0 0 0,-6 0 0 0 0,1 0 0 0 0,0 0 0 0 0,-2 0 0 0 0,-3 0 0 0 0,-5 0 0 0 0,-3 0 0 0 0,-4 0 0 0 0,-4 0 0 0 0,-2 0 0 0 0,-1 0 0 0 0,0 0 0 0 0,0 0 0 0 0,1 0 0 0 0,-4 0 0 0 0,0 0 0 0 0,0 0 0 0 0,-1 0 0 0 0,-1 0 0 0 0,0 0 0 0 0,-1 0 0 0 0,0 0 0 0 0,-1 0 0 0 0,-4 0 0 0 0,-4 0 0 0 0,-2 0 0 0 0,-3 0 0 0 0,-1 0 0 0 0,-1 0 0 0 0,0-3 0 0 0,0-1 0 0 0,0 1 0 0 0,0 0 0 0 0,1-1 0 0 0,1 1 0 0 0,2 0 0 0 0,3-2 0 0 0,3 0 0 0 0,3-1 0 0 0,3 0 0 0 0,1-1 0 0 0,2-1 0 0 0,1-1 0 0 0,1 1 0 0 0,-1 1 0 0 0,-1 1 0 0 0,-2 1 0 0 0,-3 0 0 0 0,-2 1 0 0 0,-3 0 0 0 0,-2 1 0 0 0,-1 1 0 0 0,-2 1 0 0 0,-2 1 0 0 0,1-2 0 0 0,0 0 0 0 0,-1 1 0 0 0,0 0 0 0 0,-1 0 0 0 0,0 0 0 0 0,-1 1 0 0 0,1 0 0 0 0,-1 0 0 0 0,0 0 0 0 0,1 0 0 0 0,-1 0 0 0 0,1 0 0 0 0,-1 0 0 0 0,0 0 0 0 0,2 0 0 0 0,1 0 0 0 0,-1 0 0 0 0,2 0 0 0 0,-1 0 0 0 0,2 0 0 0 0,1 0 0 0 0,1 0 0 0 0,0 0 0 0 0,2 0 0 0 0,1 0 0 0 0,0 0 0 0 0,1 0 0 0 0,-1 0 0 0 0,0 0 0 0 0,0 0 0 0 0,0 0 0 0 0,0 0 0 0 0,1 0 0 0 0,1 0 0 0 0,0 0 0 0 0,-1 0 0 0 0,0 0 0 0 0,-2 0 0 0 0,-1 0 0 0 0,-1 0 0 0 0,1 0 0 0 0,-1 0 0 0 0,0 0 0 0 0,-2 0 0 0 0,1 0 0 0 0,0 0 0 0 0,2 0 0 0 0,0 0 0 0 0,0 0 0 0 0,2 0 0 0 0,-1 0 0 0 0,1 0 0 0 0,-1 0 0 0 0,1 0 0 0 0,0 0 0 0 0,-1 0 0 0 0,1 0 0 0 0,0 0 0 0 0,-1 0 0 0 0,1 0 0 0 0,-1 0 0 0 0,1 0 0 0 0,-1 0 0 0 0,1 0 0 0 0,-1 0 0 0 0,1 0 0 0 0,-1 0 0 0 0,1 0 0 0 0,1 0 0 0 0,0 0 0 0 0,-2 0 0 0 0,1 0 0 0 0,-1 0 0 0 0,-1 0 0 0 0,-2 0 0 0 0,-1 0 0 0 0,-1 0 0 0 0,-2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0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6173 4342 16383 0 0,'3'2'0'0'0,"3"0"0"0"0,3-1 0 0 0,5 1 0 0 0,7-1 0 0 0,6-1 0 0 0,8 1 0 0 0,10-1 0 0 0,8 0 0 0 0,11 0 0 0 0,8 0 0 0 0,8 0 0 0 0,-2-1 0 0 0,1 1 0 0 0,-1 0 0 0 0,-3 0 0 0 0,0 0 0 0 0,0 0 0 0 0,-2 0 0 0 0,-6 0 0 0 0,-3 0 0 0 0,-1 0 0 0 0,1 0 0 0 0,-1 0 0 0 0,-3 0 0 0 0,-2 0 0 0 0,-2 0 0 0 0,-4 0 0 0 0,-3 0 0 0 0,-7 0 0 0 0,-2 0 0 0 0,-5 0 0 0 0,0 0 0 0 0,-3 0 0 0 0,1 0 0 0 0,-1 0 0 0 0,-3 0 0 0 0,-2 0 0 0 0,-1 0 0 0 0,-2 0 0 0 0,0 0 0 0 0,-2 0 0 0 0,0 0 0 0 0,2 0 0 0 0,-2 0 0 0 0,1 0 0 0 0,1 0 0 0 0,1 0 0 0 0,1 0 0 0 0,0 2 0 0 0,1 0 0 0 0,0 0 0 0 0,1 1 0 0 0,-1 0 0 0 0,0 0 0 0 0,1 0 0 0 0,-1 1 0 0 0,0-2 0 0 0,0 0 0 0 0,1-1 0 0 0,-1 2 0 0 0,2-1 0 0 0,1 0 0 0 0,0 1 0 0 0,-1 0 0 0 0,0 1 0 0 0,-1 0 0 0 0,2-1 0 0 0,0 1 0 0 0,2-1 0 0 0,0 1 0 0 0,1 2 0 0 0,0 1 0 0 0,-1 1 0 0 0,1 0 0 0 0,-1 2 0 0 0,-2-1 0 0 0,0-1 0 0 0,-1-1 0 0 0,-1 1 0 0 0,-1-2 0 0 0,0 0 0 0 0,0-1 0 0 0,0 0 0 0 0,0-1 0 0 0,0 1 0 0 0,0-1 0 0 0,0-1 0 0 0,1-1 0 0 0,-1-1 0 0 0,-2 1 0 0 0,0 0 0 0 0,0 0 0 0 0,0 1 0 0 0,1 0 0 0 0,0-1 0 0 0,1 0 0 0 0,0-1 0 0 0,0 1 0 0 0,1 1 0 0 0,-3 0 0 0 0,0 0 0 0 0,0 2 0 0 0,-2-1 0 0 0,1 1 0 0 0,-2-1 0 0 0,-1 1 0 0 0,0 0 0 0 0,-1 2 0 0 0,0 0 0 0 0,-2 0 0 0 0,0-1 0 0 0,-1 1 0 0 0,0-2 0 0 0,-1 1 0 0 0,-1-1 0 0 0,-2-2 0 0 0,-3 0 0 0 0,1 0 0 0 0,0-1 0 0 0,-2 0 0 0 0,0-2 0 0 0,-1 2 0 0 0,1 0 0 0 0,2-1 0 0 0,2 0 0 0 0,4 0 0 0 0,1 0 0 0 0,2-1 0 0 0,1 0 0 0 0,1 1 0 0 0,0 1 0 0 0,1 0 0 0 0,1 0 0 0 0,-1-1 0 0 0,-2 0 0 0 0,-2-1 0 0 0,-4 0 0 0 0,-4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14954 8216 16383 0 0,'-2'0'0'0'0,"-4"0"0"0"0,-11 0 0 0 0,-4 0 0 0 0,-2 0 0 0 0,-5 0 0 0 0,-2 0 0 0 0,-1 0 0 0 0,1 0 0 0 0,0 0 0 0 0,3 0 0 0 0,1 0 0 0 0,-1 0 0 0 0,0 0 0 0 0,-1 0 0 0 0,-8 0 0 0 0,-5 0 0 0 0,0 0 0 0 0,-1 0 0 0 0,-4 0 0 0 0,-5 0 0 0 0,-1 0 0 0 0,-1 0 0 0 0,3 2 0 0 0,0 2 0 0 0,2 2 0 0 0,2 2 0 0 0,5 0 0 0 0,4-2 0 0 0,4-2 0 0 0,5-2 0 0 0,2 0 0 0 0,3-2 0 0 0,1 0 0 0 0,1 0 0 0 0,-3-1 0 0 0,-2 1 0 0 0,-2 0 0 0 0,0 0 0 0 0,0 0 0 0 0,-3 0 0 0 0,-1 0 0 0 0,-2 0 0 0 0,-3 0 0 0 0,-2 0 0 0 0,-1 0 0 0 0,-1 0 0 0 0,0 0 0 0 0,0 0 0 0 0,1 0 0 0 0,2 0 0 0 0,3 0 0 0 0,1 0 0 0 0,1 0 0 0 0,2 0 0 0 0,1 0 0 0 0,2 0 0 0 0,2 0 0 0 0,1 0 0 0 0,1 0 0 0 0,-1 0 0 0 0,-1 0 0 0 0,-2 0 0 0 0,-2 0 0 0 0,-2 0 0 0 0,0 0 0 0 0,-1 0 0 0 0,-1 0 0 0 0,0 0 0 0 0,1 0 0 0 0,1 0 0 0 0,-1 0 0 0 0,1 0 0 0 0,1 0 0 0 0,1 0 0 0 0,2 0 0 0 0,0 0 0 0 0,-2 0 0 0 0,2 0 0 0 0,1 0 0 0 0,0 0 0 0 0,0-2 0 0 0,0 0 0 0 0,0-2 0 0 0,2 1 0 0 0,1 0 0 0 0,1-1 0 0 0,0 1 0 0 0,1 0 0 0 0,2 1 0 0 0,-1 1 0 0 0,0 0 0 0 0,0 1 0 0 0,0 0 0 0 0,-1 0 0 0 0,-1 1 0 0 0,0-1 0 0 0,0 0 0 0 0,-4 0 0 0 0,-2 0 0 0 0,1 0 0 0 0,0 0 0 0 0,2 0 0 0 0,-1 0 0 0 0,2 0 0 0 0,0 0 0 0 0,0 0 0 0 0,0 0 0 0 0,-1 0 0 0 0,0 0 0 0 0,-1 0 0 0 0,-2 0 0 0 0,-1 0 0 0 0,0 0 0 0 0,0 0 0 0 0,1 0 0 0 0,1 0 0 0 0,0 0 0 0 0,0 0 0 0 0,1-2 0 0 0,0-1 0 0 0,0-1 0 0 0,0-1 0 0 0,0-2 0 0 0,1 0 0 0 0,1-1 0 0 0,2 1 0 0 0,0 0 0 0 0,0-1 0 0 0,0 1 0 0 0,0 0 0 0 0,0 1 0 0 0,3 0 0 0 0,0-1 0 0 0,0 1 0 0 0,1 0 0 0 0,-1 1 0 0 0,2 0 0 0 0,-1 1 0 0 0,-1 1 0 0 0,-1 1 0 0 0,-2 1 0 0 0,-1 0 0 0 0,-2 1 0 0 0,-2 0 0 0 0,-2 1 0 0 0,0-1 0 0 0,-2 0 0 0 0,0 0 0 0 0,-2 0 0 0 0,2 0 0 0 0,0 0 0 0 0,-1 0 0 0 0,1 0 0 0 0,-1 0 0 0 0,1 0 0 0 0,-2 0 0 0 0,1 0 0 0 0,-1 0 0 0 0,1 0 0 0 0,-1 2 0 0 0,-1 0 0 0 0,-2 2 0 0 0,0 0 0 0 0,-2-1 0 0 0,-1 1 0 0 0,-2 0 0 0 0,-1-1 0 0 0,0 1 0 0 0,1 0 0 0 0,2-2 0 0 0,2 0 0 0 0,3-1 0 0 0,2 0 0 0 0,4-1 0 0 0,3 0 0 0 0,2 0 0 0 0,3 0 0 0 0,0 0 0 0 0,1 0 0 0 0,1 0 0 0 0,1 0 0 0 0,1 0 0 0 0,-2 0 0 0 0,0 0 0 0 0,-2 0 0 0 0,1 0 0 0 0,-2 0 0 0 0,-4 0 0 0 0,-1-2 0 0 0,-4 0 0 0 0,-3-2 0 0 0,-2 0 0 0 0,-4-1 0 0 0,-5 0 0 0 0,-1 2 0 0 0,-2-2 0 0 0,-2 1 0 0 0,-2 1 0 0 0,2 0 0 0 0,2 2 0 0 0,3 0 0 0 0,2 1 0 0 0,2 0 0 0 0,2 0 0 0 0,3 0 0 0 0,1 1 0 0 0,1-1 0 0 0,-1 0 0 0 0,-1 0 0 0 0,-4 0 0 0 0,-1 0 0 0 0,-1 0 0 0 0,-2 0 0 0 0,-1 0 0 0 0,1 0 0 0 0,1 0 0 0 0,2 0 0 0 0,0 0 0 0 0,1 0 0 0 0,0 0 0 0 0,0 0 0 0 0,1 0 0 0 0,0 0 0 0 0,-1 0 0 0 0,1 0 0 0 0,-3 0 0 0 0,0-2 0 0 0,-1 0 0 0 0,1 0 0 0 0,-1 0 0 0 0,-1 1 0 0 0,1 0 0 0 0,-2 1 0 0 0,0 0 0 0 0,2 0 0 0 0,0 0 0 0 0,2 0 0 0 0,0 0 0 0 0,3 0 0 0 0,1 0 0 0 0,3 0 0 0 0,-1 0 0 0 0,2 0 0 0 0,1 0 0 0 0,3 0 0 0 0,-2 2 0 0 0,0 0 0 0 0,-1 0 0 0 0,0 1 0 0 0,-1 0 0 0 0,0 0 0 0 0,1-1 0 0 0,0-1 0 0 0,0 0 0 0 0,-1-1 0 0 0,0 0 0 0 0,2 0 0 0 0,-1 0 0 0 0,-2 0 0 0 0,-2 0 0 0 0,-2 0 0 0 0,-5 0 0 0 0,-5 0 0 0 0,-6 0 0 0 0,-6 0 0 0 0,-1 0 0 0 0,-9 0 0 0 0,1 0 0 0 0,1 0 0 0 0,0 0 0 0 0,2 0 0 0 0,7-2 0 0 0,3 0 0 0 0,7-2 0 0 0,7 0 0 0 0,8 0 0 0 0,6-2 0 0 0,8 1 0 0 0,5 1 0 0 0,4 0 0 0 0,3 0 0 0 0,3 0 0 0 0,0 1 0 0 0,2-1 0 0 0,1-1 0 0 0,0 1 0 0 0,0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0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5871 8057 16383 0 0,'-1'0'0'0'0,"-5"0"0"0"0,-8 0 0 0 0,-14 0 0 0 0,-17 0 0 0 0,-15 0 0 0 0,-15 0 0 0 0,-16 0 0 0 0,-15 0 0 0 0,-9 0 0 0 0,-4 0 0 0 0,3 0 0 0 0,5 0 0 0 0,5 0 0 0 0,7 0 0 0 0,6 0 0 0 0,6 0 0 0 0,6 0 0 0 0,3 0 0 0 0,12 0 0 0 0,4 0 0 0 0,5 0 0 0 0,0 0 0 0 0,3 0 0 0 0,4 0 0 0 0,4 0 0 0 0,2 0 0 0 0,3 0 0 0 0,3 0 0 0 0,4 0 0 0 0,3 0 0 0 0,2-2 0 0 0,1 0 0 0 0,3 0 0 0 0,2 1 0 0 0,3-1 0 0 0,2 2 0 0 0,2-1 0 0 0,2 1 0 0 0,1 0 0 0 0,2 0 0 0 0,2 0 0 0 0,1 0 0 0 0,-2 1 0 0 0,1-1 0 0 0,0 0 0 0 0,1 0 0 0 0,0 0 0 0 0,0 0 0 0 0,0 0 0 0 0,2-2 0 0 0,1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3T02:54:46.1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14107 8149 16383 0 0,'1'0'0'0'0,"2"0"0"0"0,1 0 0 0 0,3 0 0 0 0,2 0 0 0 0,0 0 0 0 0,2 0 0 0 0,2 0 0 0 0,1 0 0 0 0,3 0 0 0 0,1 0 0 0 0,3 0 0 0 0,2 0 0 0 0,3 0 0 0 0,1 0 0 0 0,3 0 0 0 0,2 0 0 0 0,1 0 0 0 0,-3 0 0 0 0,-2 0 0 0 0,0 0 0 0 0,1 0 0 0 0,-2 0 0 0 0,-2 0 0 0 0,-1 0 0 0 0,-1 0 0 0 0,-1 0 0 0 0,-1 0 0 0 0,1 0 0 0 0,-1 0 0 0 0,1 0 0 0 0,1 0 0 0 0,0 0 0 0 0,2 0 0 0 0,2 0 0 0 0,-1 0 0 0 0,0 1 0 0 0,-1 1 0 0 0,1 0 0 0 0,1 2 0 0 0,-1-1 0 0 0,1-1 0 0 0,0 2 0 0 0,1-1 0 0 0,-1 0 0 0 0,0-1 0 0 0,-1 0 0 0 0,-2 1 0 0 0,1-1 0 0 0,-1-1 0 0 0,-3 0 0 0 0,1 0 0 0 0,-1-1 0 0 0,0 0 0 0 0,0 0 0 0 0,1 0 0 0 0,1 0 0 0 0,2-1 0 0 0,0 1 0 0 0,2 0 0 0 0,-1 0 0 0 0,2 0 0 0 0,-1 0 0 0 0,1 0 0 0 0,1 0 0 0 0,1 0 0 0 0,0 0 0 0 0,0 0 0 0 0,-2 0 0 0 0,0 0 0 0 0,0 0 0 0 0,-1 0 0 0 0,1 0 0 0 0,-1 0 0 0 0,-2 0 0 0 0,0 0 0 0 0,-2 0 0 0 0,-2 0 0 0 0,0 0 0 0 0,-1 0 0 0 0,0 0 0 0 0,-2 0 0 0 0,-1 0 0 0 0,-1 0 0 0 0,-2 0 0 0 0,1 0 0 0 0,-2 0 0 0 0,0 0 0 0 0,-1 0 0 0 0,1 0 0 0 0,0 0 0 0 0,1 0 0 0 0,0 0 0 0 0,0 0 0 0 0,0 2 0 0 0,3 0 0 0 0,-1-1 0 0 0,2 1 0 0 0,1-1 0 0 0,-1-1 0 0 0,2 1 0 0 0,0-1 0 0 0,2 0 0 0 0,-1 0 0 0 0,1 0 0 0 0,1 0 0 0 0,0 0 0 0 0,1 0 0 0 0,-2-1 0 0 0,1 1 0 0 0,-1 0 0 0 0,0 0 0 0 0,0 0 0 0 0,0 0 0 0 0,-1 0 0 0 0,0 0 0 0 0,0 0 0 0 0,-1 0 0 0 0,0 0 0 0 0,-2 0 0 0 0,0 0 0 0 0,-1 0 0 0 0,2 0 0 0 0,0 0 0 0 0,-1 0 0 0 0,0 0 0 0 0,0 0 0 0 0,1 0 0 0 0,0 0 0 0 0,0 0 0 0 0,0 0 0 0 0,-2 2 0 0 0,1 0 0 0 0,-1 0 0 0 0,-1-1 0 0 0,1 0 0 0 0,-3 1 0 0 0,1 0 0 0 0,-1 0 0 0 0,0-1 0 0 0,-1 0 0 0 0,1-1 0 0 0,0 1 0 0 0,0-1 0 0 0,0 0 0 0 0,2-1 0 0 0,1 1 0 0 0,1 0 0 0 0,2 0 0 0 0,1 0 0 0 0,1 2 0 0 0,1-1 0 0 0,2 1 0 0 0,0 0 0 0 0,-1-1 0 0 0,1-1 0 0 0,0 2 0 0 0,-2 0 0 0 0,1 0 0 0 0,0 0 0 0 0,1-1 0 0 0,-1 0 0 0 0,0-1 0 0 0,1 0 0 0 0,-2 0 0 0 0,1 0 0 0 0,0 0 0 0 0,1 0 0 0 0,1 0 0 0 0,-2 0 0 0 0,1 0 0 0 0,0 0 0 0 0,0 0 0 0 0,1 0 0 0 0,1 0 0 0 0,-2 0 0 0 0,0 0 0 0 0,-1 0 0 0 0,0 0 0 0 0,0 0 0 0 0,-2 0 0 0 0,1-2 0 0 0,-2 0 0 0 0,0 0 0 0 0,-2-1 0 0 0,-2 0 0 0 0,-1 0 0 0 0,-1 2 0 0 0,-2-1 0 0 0,-1 2 0 0 0,0-2 0 0 0,0 0 0 0 0,-1 1 0 0 0,1 0 0 0 0,0 0 0 0 0,0 0 0 0 0,-1 1 0 0 0,3 0 0 0 0,0 0 0 0 0,3 0 0 0 0,0 0 0 0 0,3 0 0 0 0,0 0 0 0 0,2-1 0 0 0,4-1 0 0 0,1 0 0 0 0,4 0 0 0 0,1 1 0 0 0,1 0 0 0 0,3 1 0 0 0,1 0 0 0 0,1 0 0 0 0,1 0 0 0 0,-1-2 0 0 0,-1 0 0 0 0,-2 1 0 0 0,0-1 0 0 0,-2 1 0 0 0,-1 0 0 0 0,-4 1 0 0 0,-1 0 0 0 0,-2 0 0 0 0,-1 0 0 0 0,-3 0 0 0 0,0 0 0 0 0,0 0 0 0 0,-2 0 0 0 0,1 0 0 0 0,0 0 0 0 0,0 0 0 0 0,-2 0 0 0 0,0 0 0 0 0,-1 0 0 0 0,0 0 0 0 0,1 0 0 0 0,1 0 0 0 0,-1 0 0 0 0,1 0 0 0 0,0 2 0 0 0,1 0 0 0 0,-1 0 0 0 0,0 1 0 0 0,-2 0 0 0 0,1-1 0 0 0,-3 0 0 0 0,0-1 0 0 0,-1 1 0 0 0,-1 0 0 0 0,-1 0 0 0 0,0-1 0 0 0,-1 0 0 0 0,-1 0 0 0 0,-1-1 0 0 0,-1 0 0 0 0,0 0 0 0 0,0 0 0 0 0,-1 0 0 0 0,1 0 0 0 0,-1 0 0 0 0,0 0 0 0 0,0 0 0 0 0,1 0 0 0 0,-1 0 0 0 0,1 0 0 0 0,-1 0 0 0 0,1 0 0 0 0,-1 0 0 0 0,1 0 0 0 0,-1 0 0 0 0,0 0 0 0 0,1 0 0 0 0,-1 0 0 0 0,0 0 0 0 0,0 0 0 0 0,1 0 0 0 0,-1 0 0 0 0,0 0 0 0 0,1 0 0 0 0,-1 0 0 0 0,1 0 0 0 0,-3 0 0 0 0,-2-2 0 0 0,-2 0 0 0 0,-1-2 0 0 0,0-2 0 0 0,0 0 0 0 0,-2 0 0 0 0,-1 2 0 0 0,-4 1 0 0 0,0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DAFD3-86E7-884D-867D-477F30EA2A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B3CE7-31AD-B74A-A8FA-F579F7FD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quote/WMT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ea typeface="+mn-lt"/>
                <a:cs typeface="+mn-lt"/>
              </a:rPr>
              <a:t>Walmart Inc. (WMT) stock price, news, quote &amp; history - Yahoo Finance. (n.d.).  </a:t>
            </a:r>
            <a:r>
              <a:rPr lang="en-US" sz="1200">
                <a:ea typeface="+mn-lt"/>
                <a:cs typeface="+mn-lt"/>
                <a:hlinkClick r:id="rId3"/>
              </a:rPr>
              <a:t>https://finance.yahoo.com/quote/WMT/</a:t>
            </a:r>
            <a:r>
              <a:rPr lang="en-US" sz="1200">
                <a:ea typeface="+mn-lt"/>
                <a:cs typeface="+mn-lt"/>
              </a:rPr>
              <a:t> </a:t>
            </a: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B3CE7-31AD-B74A-A8FA-F579F7FD68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35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effectLst/>
              </a:rPr>
              <a:t>Yahoo! (n.d.). </a:t>
            </a:r>
            <a:r>
              <a:rPr lang="en-US" sz="1200" i="1">
                <a:effectLst/>
              </a:rPr>
              <a:t>A note on Walmart Inc.’s (NYSE:WMT) roe and debt to equity</a:t>
            </a:r>
            <a:r>
              <a:rPr lang="en-US" sz="1200">
                <a:effectLst/>
              </a:rPr>
              <a:t>. Yahoo! Finance. https://</a:t>
            </a:r>
            <a:r>
              <a:rPr lang="en-US" sz="1200" err="1">
                <a:effectLst/>
              </a:rPr>
              <a:t>finance.yahoo.com</a:t>
            </a:r>
            <a:r>
              <a:rPr lang="en-US" sz="1200">
                <a:effectLst/>
              </a:rPr>
              <a:t>/news/note-walmart-inc-nyse-wmt-095520157.html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B3CE7-31AD-B74A-A8FA-F579F7FD68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5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B3CE7-31AD-B74A-A8FA-F579F7FD68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9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B3CE7-31AD-B74A-A8FA-F579F7FD68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06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Read our Walmart data from 2009 to 2019 into R studio into a numeric vector. </a:t>
            </a:r>
            <a:r>
              <a:rPr lang="en-US" err="1"/>
              <a:t>Benford’s</a:t>
            </a:r>
            <a:r>
              <a:rPr lang="en-US"/>
              <a:t> Law analysis does not care what the numbers mean, just that they match the given proportion. </a:t>
            </a:r>
          </a:p>
          <a:p>
            <a:r>
              <a:rPr lang="en-US"/>
              <a:t>The package </a:t>
            </a:r>
            <a:r>
              <a:rPr lang="en-US" err="1"/>
              <a:t>Benford.analysis</a:t>
            </a:r>
            <a:r>
              <a:rPr lang="en-US"/>
              <a:t> was used to calculate initial Chi Square test. Due to the inaccuracies of the P value for Chi Square when performing </a:t>
            </a:r>
            <a:r>
              <a:rPr lang="en-US" err="1"/>
              <a:t>Benford’s</a:t>
            </a:r>
            <a:r>
              <a:rPr lang="en-US"/>
              <a:t> Law’ analysis, R calculates a Mean Absolute Deviation of .035, meaning generally nonconformity to </a:t>
            </a:r>
            <a:r>
              <a:rPr lang="en-US" err="1"/>
              <a:t>Benford’s</a:t>
            </a:r>
            <a:r>
              <a:rPr lang="en-US"/>
              <a:t> law.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B3CE7-31AD-B74A-A8FA-F579F7FD68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9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8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7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4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1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6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2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37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6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8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6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ommons.wikimedia.org/wiki/File:Walmart_logo.svg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customXml" Target="../ink/ink26.xml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customXml" Target="../ink/ink24.xml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5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tda.libraries.psu.edu/files/final_submissions/14504" TargetMode="External"/><Relationship Id="rId2" Type="http://schemas.openxmlformats.org/officeDocument/2006/relationships/hyperlink" Target="https://www.investopedia.com/articles/financial-theory/11/detecting-financial-fraud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nance.yahoo.com/quote/COST/history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gentonline.com/companyfinancials.php?compnumber=8865" TargetMode="External"/><Relationship Id="rId2" Type="http://schemas.openxmlformats.org/officeDocument/2006/relationships/hyperlink" Target="https://www.mergentonline.com/companyfinancials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.gov/oiea/investor-alerts-and-bulletins/how-read-an8-k" TargetMode="External"/><Relationship Id="rId2" Type="http://schemas.openxmlformats.org/officeDocument/2006/relationships/hyperlink" Target="https://www.sec.gov/dera/data/financial-statement-data-s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nancestrategists.com/accounting/financial-statements/balance-sheet/current-assets/is-current-assets-the-same-as-total-asset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walmart.com/stock-information/dividend-history/full-dividend-history/" TargetMode="External"/><Relationship Id="rId2" Type="http://schemas.openxmlformats.org/officeDocument/2006/relationships/hyperlink" Target="https://finance.yahoo.com/quote/WMT?.tsrc=fin-s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nance.yahoo.com/news/note-walmart-inc-nyse-wmt-095520157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customXml" Target="../ink/ink2.xml"/><Relationship Id="rId10" Type="http://schemas.openxmlformats.org/officeDocument/2006/relationships/customXml" Target="../ink/ink4.xm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customXml" Target="../ink/ink9.xml"/><Relationship Id="rId17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1.png"/><Relationship Id="rId14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customXml" Target="../ink/ink17.xml"/><Relationship Id="rId1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customXml" Target="../ink/ink19.xml"/><Relationship Id="rId2" Type="http://schemas.openxmlformats.org/officeDocument/2006/relationships/customXml" Target="../ink/ink12.xml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customXml" Target="../ink/ink16.xml"/><Relationship Id="rId5" Type="http://schemas.openxmlformats.org/officeDocument/2006/relationships/image" Target="../media/image27.png"/><Relationship Id="rId15" Type="http://schemas.openxmlformats.org/officeDocument/2006/relationships/customXml" Target="../ink/ink18.xml"/><Relationship Id="rId10" Type="http://schemas.openxmlformats.org/officeDocument/2006/relationships/image" Target="../media/image30.png"/><Relationship Id="rId19" Type="http://schemas.openxmlformats.org/officeDocument/2006/relationships/customXml" Target="../ink/ink20.xml"/><Relationship Id="rId4" Type="http://schemas.openxmlformats.org/officeDocument/2006/relationships/customXml" Target="../ink/ink13.xml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ue abstract watercolor pattern on a white background">
            <a:extLst>
              <a:ext uri="{FF2B5EF4-FFF2-40B4-BE49-F238E27FC236}">
                <a16:creationId xmlns:a16="http://schemas.microsoft.com/office/drawing/2014/main" id="{53A8835D-B913-04B2-0EE6-11FFA30A6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94" b="1236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0BB4F-78FF-E27D-00F1-1C7F22B0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Forensic Accounting Analysis on Walmart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46FDA-8E45-E133-B419-DD969BF9D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290" y="5253051"/>
            <a:ext cx="4892948" cy="812923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</a:rPr>
              <a:t>By: Abe Archer, Coleman Dawkins, Lauren Petty, Isabella Mccoy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33AB1A1E-8D8F-E7A8-CC18-9980568DD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34597" y="5138715"/>
            <a:ext cx="3878730" cy="92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7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903823D1-9F0B-77B6-61C3-37AA34BE8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581" y="1115565"/>
            <a:ext cx="7575697" cy="462182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297641-83FC-8971-41C3-102770548E51}"/>
                  </a:ext>
                </a:extLst>
              </p14:cNvPr>
              <p14:cNvContentPartPr/>
              <p14:nvPr/>
            </p14:nvContentPartPr>
            <p14:xfrm>
              <a:off x="2306258" y="1021111"/>
              <a:ext cx="3079860" cy="116601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297641-83FC-8971-41C3-102770548E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3271" y="958326"/>
                <a:ext cx="3205473" cy="241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D456A4-1C8F-5740-9FDA-A4FF89BFEEC8}"/>
                  </a:ext>
                </a:extLst>
              </p14:cNvPr>
              <p14:cNvContentPartPr/>
              <p14:nvPr/>
            </p14:nvContentPartPr>
            <p14:xfrm>
              <a:off x="9813940" y="1019044"/>
              <a:ext cx="159452" cy="2831862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D456A4-1C8F-5740-9FDA-A4FF89BFE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1093" y="956050"/>
                <a:ext cx="284787" cy="2957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393FB17-AB28-EDA8-7796-BBEF7EB08D12}"/>
                  </a:ext>
                </a:extLst>
              </p14:cNvPr>
              <p14:cNvContentPartPr/>
              <p14:nvPr/>
            </p14:nvContentPartPr>
            <p14:xfrm>
              <a:off x="9870805" y="3813099"/>
              <a:ext cx="25465" cy="214409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393FB17-AB28-EDA8-7796-BBEF7EB08D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08039" y="3750112"/>
                <a:ext cx="150638" cy="2269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839F60C-54AA-075E-F1EB-7E4F9858B7A6}"/>
                  </a:ext>
                </a:extLst>
              </p14:cNvPr>
              <p14:cNvContentPartPr/>
              <p14:nvPr/>
            </p14:nvContentPartPr>
            <p14:xfrm>
              <a:off x="7266317" y="5663868"/>
              <a:ext cx="2874545" cy="96954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839F60C-54AA-075E-F1EB-7E4F9858B7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03326" y="5601027"/>
                <a:ext cx="3000167" cy="222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F50300C-989B-FD56-EFEC-A52B4AC7B186}"/>
                  </a:ext>
                </a:extLst>
              </p14:cNvPr>
              <p14:cNvContentPartPr/>
              <p14:nvPr/>
            </p14:nvContentPartPr>
            <p14:xfrm>
              <a:off x="5204572" y="5744516"/>
              <a:ext cx="2058239" cy="77373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F50300C-989B-FD56-EFEC-A52B4AC7B1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41579" y="5681830"/>
                <a:ext cx="2183864" cy="202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E70666-B804-23CB-D980-16597A5B21FC}"/>
                  </a:ext>
                </a:extLst>
              </p14:cNvPr>
              <p14:cNvContentPartPr/>
              <p14:nvPr/>
            </p14:nvContentPartPr>
            <p14:xfrm>
              <a:off x="2108059" y="5667228"/>
              <a:ext cx="3108680" cy="279985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E70666-B804-23CB-D980-16597A5B21F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45065" y="5604330"/>
                <a:ext cx="3234309" cy="4054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39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7A84-C99F-CC39-9337-84DAAC2F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Walmart Stock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6F824-5BEC-C019-9043-4CC1C63F7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Graphing Walmart’s stock price from 2009-2019 in R. </a:t>
            </a:r>
          </a:p>
          <a:p>
            <a:r>
              <a:rPr lang="en-US"/>
              <a:t>Calculating correlation values between balance sheet items in R. </a:t>
            </a:r>
          </a:p>
          <a:p>
            <a:r>
              <a:rPr lang="en-US"/>
              <a:t>Explaining key financial ratios, retained earnings (accumulated deficit), total shareholders’ equity (deficit), and dividend policy. </a:t>
            </a:r>
          </a:p>
        </p:txBody>
      </p:sp>
    </p:spTree>
    <p:extLst>
      <p:ext uri="{BB962C8B-B14F-4D97-AF65-F5344CB8AC3E}">
        <p14:creationId xmlns:p14="http://schemas.microsoft.com/office/powerpoint/2010/main" val="306898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stock market&#10;&#10;Description automatically generated">
            <a:extLst>
              <a:ext uri="{FF2B5EF4-FFF2-40B4-BE49-F238E27FC236}">
                <a16:creationId xmlns:a16="http://schemas.microsoft.com/office/drawing/2014/main" id="{A223C018-667E-2352-5088-8EBF69D3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14" y="1030659"/>
            <a:ext cx="7772400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0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F4AE563F-C858-022B-BF03-4A260E7D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8409"/>
            <a:ext cx="7772400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30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BF51-9FC3-C98D-5CF7-C3E89755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Stock Price and Correlation Values Elaboration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50FA-9169-18E4-965D-4E23CFA1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spc="5">
                <a:solidFill>
                  <a:srgbClr val="1111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Retained earnings are the cumulative net earnings or profits of a company after </a:t>
            </a:r>
            <a:r>
              <a:rPr lang="en-US" sz="1800" spc="5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any </a:t>
            </a:r>
            <a:r>
              <a:rPr lang="en-US" sz="1800" spc="5">
                <a:solidFill>
                  <a:srgbClr val="1111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dividend payments</a:t>
            </a:r>
            <a:r>
              <a:rPr lang="en-US" sz="1800" spc="5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spc="5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	- Dividends are a component of stockholders’ equity. </a:t>
            </a:r>
          </a:p>
          <a:p>
            <a:pPr marL="0" indent="0">
              <a:buNone/>
            </a:pPr>
            <a:r>
              <a:rPr lang="en-US" sz="1800" spc="5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	- Decreases when a company loses money or pays out dividends.</a:t>
            </a:r>
          </a:p>
          <a:p>
            <a:pPr marL="0" indent="0">
              <a:buNone/>
            </a:pPr>
            <a:r>
              <a:rPr lang="en-US" sz="1800" spc="5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	- Walmart has issued dividend payments 4 times each year from 2009 to 2019.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on Equity (ROE) measures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company’s earnings relative to the money it keeps within the business.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2019 ROE was 12%. Also, t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he debt to equity ratio is 0.78. </a:t>
            </a:r>
          </a:p>
          <a:p>
            <a:pPr marL="0" indent="0">
              <a:buNone/>
            </a:pP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	- The ROE ratio is standard for the industry. </a:t>
            </a:r>
          </a:p>
          <a:p>
            <a:pPr marL="0" indent="0">
              <a:buNone/>
            </a:pP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	-Modest amount of debt can grow company. </a:t>
            </a:r>
          </a:p>
        </p:txBody>
      </p:sp>
    </p:spTree>
    <p:extLst>
      <p:ext uri="{BB962C8B-B14F-4D97-AF65-F5344CB8AC3E}">
        <p14:creationId xmlns:p14="http://schemas.microsoft.com/office/powerpoint/2010/main" val="358602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80BF-B4F6-524F-5185-AF2B4A5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Costco Quarterly Analysis /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7793F-C860-007E-ADFB-0710AB973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Cleaning/Interpretation</a:t>
            </a:r>
          </a:p>
          <a:p>
            <a:pPr lvl="1"/>
            <a:r>
              <a:rPr lang="en-US"/>
              <a:t>Row Reformatting</a:t>
            </a:r>
          </a:p>
          <a:p>
            <a:pPr lvl="1"/>
            <a:r>
              <a:rPr lang="en-US"/>
              <a:t>Spacing Errors</a:t>
            </a:r>
          </a:p>
          <a:p>
            <a:pPr lvl="1"/>
            <a:r>
              <a:rPr lang="en-US"/>
              <a:t>File Differences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7EB21C-65BC-DE8F-9D45-981D017A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630" y="2280081"/>
            <a:ext cx="7151584" cy="394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26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27BC1-D386-CCF1-BF39-4250A67D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5181600" cy="1314443"/>
          </a:xfrm>
        </p:spPr>
        <p:txBody>
          <a:bodyPr>
            <a:normAutofit/>
          </a:bodyPr>
          <a:lstStyle/>
          <a:p>
            <a:r>
              <a:rPr lang="en-US"/>
              <a:t>Outliers: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E292-5DA8-6D6E-5F72-F374EB0DF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8" y="2853369"/>
            <a:ext cx="5181602" cy="3088460"/>
          </a:xfrm>
        </p:spPr>
        <p:txBody>
          <a:bodyPr>
            <a:normAutofit/>
          </a:bodyPr>
          <a:lstStyle/>
          <a:p>
            <a:r>
              <a:rPr lang="en-US"/>
              <a:t>Outlier at 11/24/2019 of 9,027,000 (Thousand Dollars)</a:t>
            </a:r>
          </a:p>
          <a:p>
            <a:r>
              <a:rPr lang="en-US"/>
              <a:t>Closest Value is at 5/12/2019 of 7,013,000 (Thousand Dollars)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0452A-5AD9-097E-0617-F2F69E4F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618" y="3553460"/>
            <a:ext cx="4082982" cy="27734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40F39D-17B4-09F1-57AF-6E95D2F728D2}"/>
              </a:ext>
            </a:extLst>
          </p:cNvPr>
          <p:cNvSpPr txBox="1"/>
          <p:nvPr/>
        </p:nvSpPr>
        <p:spPr>
          <a:xfrm>
            <a:off x="7626699" y="6409852"/>
            <a:ext cx="389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(Cash Equivalents in Thousands)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19E21A-9C67-2C54-55A4-48647282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98" y="129441"/>
            <a:ext cx="4267202" cy="32174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DC3262-65CD-631B-1064-B53DA083825A}"/>
              </a:ext>
            </a:extLst>
          </p:cNvPr>
          <p:cNvSpPr/>
          <p:nvPr/>
        </p:nvSpPr>
        <p:spPr>
          <a:xfrm>
            <a:off x="7033847" y="3384104"/>
            <a:ext cx="449161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2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7A0E-AADD-CF7E-DB59-1B6E99C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 Between Walmart and Costco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0CBD1-79C1-12EF-65F1-273EBC99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706A35E9-8E69-4504-D421-6296425A1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5" y="2558866"/>
            <a:ext cx="5221870" cy="3196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899F2-9ABB-858E-6EAB-9AD957A3FB0F}"/>
              </a:ext>
            </a:extLst>
          </p:cNvPr>
          <p:cNvSpPr txBox="1"/>
          <p:nvPr/>
        </p:nvSpPr>
        <p:spPr>
          <a:xfrm>
            <a:off x="4361935" y="6169239"/>
            <a:ext cx="423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 = Liabilities / Blue = Total Assets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3CD74-236F-EB95-6238-66CB3656A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77" y="2357294"/>
            <a:ext cx="5408295" cy="36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3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2DBBC-8438-BB73-0AE0-CA3D2520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5181600" cy="1314443"/>
          </a:xfrm>
        </p:spPr>
        <p:txBody>
          <a:bodyPr>
            <a:normAutofit/>
          </a:bodyPr>
          <a:lstStyle/>
          <a:p>
            <a:r>
              <a:rPr lang="en-US"/>
              <a:t>Comparisons Between Walmart and Costco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D21FC-AEAD-EF26-0506-C15CE4B9A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8" y="2853369"/>
            <a:ext cx="5181602" cy="3088460"/>
          </a:xfrm>
        </p:spPr>
        <p:txBody>
          <a:bodyPr>
            <a:normAutofit/>
          </a:bodyPr>
          <a:lstStyle/>
          <a:p>
            <a:r>
              <a:rPr lang="en-US"/>
              <a:t>Different rates of Growth</a:t>
            </a:r>
          </a:p>
          <a:p>
            <a:r>
              <a:rPr lang="en-US"/>
              <a:t>Potential Factors</a:t>
            </a:r>
          </a:p>
        </p:txBody>
      </p:sp>
      <p:pic>
        <p:nvPicPr>
          <p:cNvPr id="7" name="Picture 6" descr="A graph of a stock market&#10;&#10;Description automatically generated">
            <a:extLst>
              <a:ext uri="{FF2B5EF4-FFF2-40B4-BE49-F238E27FC236}">
                <a16:creationId xmlns:a16="http://schemas.microsoft.com/office/drawing/2014/main" id="{AA62D5DB-8DD8-1C45-6174-6196B571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064" y="622561"/>
            <a:ext cx="4241515" cy="261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064E4-2829-DF86-8021-84618F498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22" y="3428999"/>
            <a:ext cx="4213929" cy="317590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302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8D363-2259-0336-0BB2-202C481F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495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US"/>
              <a:t>Interesting Correlations: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467D-F061-81A3-743B-3A1BFD484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495" y="2853369"/>
            <a:ext cx="4079988" cy="3088460"/>
          </a:xfrm>
        </p:spPr>
        <p:txBody>
          <a:bodyPr>
            <a:normAutofit/>
          </a:bodyPr>
          <a:lstStyle/>
          <a:p>
            <a:r>
              <a:rPr lang="en-US"/>
              <a:t>Relatively Similar Growth Patterns between Stock, Assets, and Liabilities</a:t>
            </a:r>
          </a:p>
          <a:p>
            <a:endParaRPr lang="en-US"/>
          </a:p>
        </p:txBody>
      </p:sp>
      <p:pic>
        <p:nvPicPr>
          <p:cNvPr id="4" name="Picture 3" descr="A graph of a stock market&#10;&#10;Description automatically generated">
            <a:extLst>
              <a:ext uri="{FF2B5EF4-FFF2-40B4-BE49-F238E27FC236}">
                <a16:creationId xmlns:a16="http://schemas.microsoft.com/office/drawing/2014/main" id="{EA80C53E-C8F8-3E07-7929-13C280D9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2" y="1128008"/>
            <a:ext cx="3295919" cy="2035230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C941EF7E-5A19-5CD9-726D-518D3F061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855" y="1393771"/>
            <a:ext cx="3322824" cy="2035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74E6B-EC35-1486-2E6B-C20C45D90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09" y="3694763"/>
            <a:ext cx="3273748" cy="246732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78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B33541-2DE1-EB8C-201D-D16D3AEBF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73" y="3694763"/>
            <a:ext cx="3608203" cy="24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0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85269-7F7D-0278-AE43-8313A6AD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</p:spPr>
        <p:txBody>
          <a:bodyPr>
            <a:normAutofit/>
          </a:bodyPr>
          <a:lstStyle/>
          <a:p>
            <a:r>
              <a:rPr lang="en-US"/>
              <a:t>Analysis Description / Goals: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6CF234-74CC-059A-CA58-6E3F6A097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718284"/>
              </p:ext>
            </p:extLst>
          </p:nvPr>
        </p:nvGraphicFramePr>
        <p:xfrm>
          <a:off x="914400" y="2559050"/>
          <a:ext cx="10363200" cy="3382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266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E9A6-19EB-4A6A-12BC-EC2819D2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Benford's Law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2C086-9450-972F-C62E-77A5907CE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59171"/>
            <a:ext cx="9105070" cy="33826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What is Benford's Law?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/>
              <a:t>P(d) = Log10(1+1/d)</a:t>
            </a:r>
          </a:p>
          <a:p>
            <a:endParaRPr lang="en-US"/>
          </a:p>
          <a:p>
            <a:r>
              <a:rPr lang="en-US"/>
              <a:t>How is it used in forensic accounting?</a:t>
            </a:r>
          </a:p>
          <a:p>
            <a:endParaRPr lang="en-US"/>
          </a:p>
          <a:p>
            <a:r>
              <a:rPr lang="en-US"/>
              <a:t>How does Walmart’s data follow Benford’s Law?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89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B695-270B-A16F-4AC3-63023A49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US"/>
              <a:t>What is Benford’s Law?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442AB-81D8-C453-81D6-3A3656EB5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If the distribution of digits in a data set were even, then the proportion of each digit would be roughly 11.1%.</a:t>
            </a:r>
          </a:p>
          <a:p>
            <a:r>
              <a:rPr lang="en-US"/>
              <a:t>The real proportion can be found by this equation: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P(d) = Log10(1+1/d)</a:t>
            </a:r>
            <a:endParaRPr lang="en-US"/>
          </a:p>
          <a:p>
            <a:endParaRPr lang="en-US"/>
          </a:p>
        </p:txBody>
      </p:sp>
      <p:pic>
        <p:nvPicPr>
          <p:cNvPr id="1026" name="Picture 2" descr="Benford's law and COVID-19 conspiracy theories | Let's talk about science!">
            <a:extLst>
              <a:ext uri="{FF2B5EF4-FFF2-40B4-BE49-F238E27FC236}">
                <a16:creationId xmlns:a16="http://schemas.microsoft.com/office/drawing/2014/main" id="{1795E527-E15B-948E-39A8-E103857F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8569" y="1464263"/>
            <a:ext cx="5799963" cy="392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09A2934-15EF-1F41-6454-E640A5356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6458" y="6250497"/>
            <a:ext cx="5322011" cy="52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18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90F4-45BB-79BE-1E32-30F48510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US" sz="3700"/>
              <a:t>How has </a:t>
            </a:r>
            <a:r>
              <a:rPr lang="en-US" sz="3700" err="1"/>
              <a:t>Benford’s</a:t>
            </a:r>
            <a:r>
              <a:rPr lang="en-US" sz="3700"/>
              <a:t> Law been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6C355-DCDE-330A-6F02-38FB5D1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r>
              <a:rPr lang="en-US"/>
              <a:t>Bernie Madoff was a chairman at the Nasdaq stock exchange.</a:t>
            </a:r>
          </a:p>
          <a:p>
            <a:r>
              <a:rPr lang="en-US"/>
              <a:t>Between the years of 1990 and 2008, Madoff fabricated thousands of balance sheets over reporting returns on investments.</a:t>
            </a:r>
          </a:p>
        </p:txBody>
      </p:sp>
      <p:pic>
        <p:nvPicPr>
          <p:cNvPr id="2050" name="Picture 2" descr="Bernie Madoff, Financier Behind Notorious Ponzi Scheme, Dies At 82 |  Connecticut Public">
            <a:extLst>
              <a:ext uri="{FF2B5EF4-FFF2-40B4-BE49-F238E27FC236}">
                <a16:creationId xmlns:a16="http://schemas.microsoft.com/office/drawing/2014/main" id="{55717DE4-F16C-FBB0-673C-B9F88A5D3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8569" y="1254013"/>
            <a:ext cx="5799963" cy="434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63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8DDC-787F-E748-F838-9AA4F3B3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US"/>
              <a:t>Madoff’s Balance Sheet: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2D8DE-A04F-E535-A056-5188948B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r>
              <a:rPr lang="en-US"/>
              <a:t>These numbers were calculated by Juan Chang in 2017 as a part of his dissertation about </a:t>
            </a:r>
            <a:r>
              <a:rPr lang="en-US" err="1"/>
              <a:t>Benford’s</a:t>
            </a:r>
            <a:r>
              <a:rPr lang="en-US"/>
              <a:t> law.</a:t>
            </a:r>
          </a:p>
          <a:p>
            <a:endParaRPr lang="en-US"/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985DCC4-D18C-5FD3-DE56-95C4D6F6E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"/>
          <a:stretch/>
        </p:blipFill>
        <p:spPr>
          <a:xfrm>
            <a:off x="5367953" y="2028821"/>
            <a:ext cx="6606333" cy="30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384F-2D1B-D58F-2BC0-413AE12A6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18009"/>
            <a:ext cx="3973902" cy="4717676"/>
          </a:xfrm>
        </p:spPr>
        <p:txBody>
          <a:bodyPr anchor="t">
            <a:normAutofit/>
          </a:bodyPr>
          <a:lstStyle/>
          <a:p>
            <a:r>
              <a:rPr lang="en-US"/>
              <a:t>Kolmogorov-Smirnov test vs Chi Square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C495-BE43-EC32-B22A-E13BA062B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07107"/>
            <a:ext cx="5846051" cy="2690031"/>
          </a:xfrm>
        </p:spPr>
        <p:txBody>
          <a:bodyPr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/>
              <a:t>Kolmogorov-Smirnov test (or KS test) and Chi Square test are both tests for goodness of fit. </a:t>
            </a:r>
          </a:p>
          <a:p>
            <a:pPr>
              <a:lnSpc>
                <a:spcPct val="110000"/>
              </a:lnSpc>
            </a:pPr>
            <a:r>
              <a:rPr lang="en-US"/>
              <a:t>KS test quantifies the cumulative distance between a numeric vector and its predicted equation.</a:t>
            </a:r>
          </a:p>
          <a:p>
            <a:pPr>
              <a:lnSpc>
                <a:spcPct val="110000"/>
              </a:lnSpc>
            </a:pPr>
            <a:r>
              <a:rPr lang="en-US"/>
              <a:t>Chi Square test examines the difference between 2 categorical variables.</a:t>
            </a:r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75C1960-0FB1-2753-C9A5-BB692AB9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69" y="3881539"/>
            <a:ext cx="8737462" cy="26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30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14BE-F8D3-331A-FFA8-80293805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Does Walmart’s Data Match </a:t>
            </a:r>
            <a:r>
              <a:rPr lang="en-US" err="1"/>
              <a:t>Benford’s</a:t>
            </a:r>
            <a:r>
              <a:rPr lang="en-US"/>
              <a:t> Law?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C40EA-130F-F9DC-DE9C-E47ADD9D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559171"/>
            <a:ext cx="10003972" cy="869830"/>
          </a:xfrm>
        </p:spPr>
        <p:txBody>
          <a:bodyPr>
            <a:normAutofit/>
          </a:bodyPr>
          <a:lstStyle/>
          <a:p>
            <a:r>
              <a:rPr lang="en-US"/>
              <a:t>Read our Walmart data from 2009 to 2019 into R studio into a numeric vector. Then the package </a:t>
            </a:r>
            <a:r>
              <a:rPr lang="en-US" err="1"/>
              <a:t>Benford.analysis</a:t>
            </a:r>
            <a:r>
              <a:rPr lang="en-US"/>
              <a:t> was used. The following statistics were calculated: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D2127-C040-6A3F-21CD-3CC9C8B63D09}"/>
              </a:ext>
            </a:extLst>
          </p:cNvPr>
          <p:cNvSpPr txBox="1"/>
          <p:nvPr/>
        </p:nvSpPr>
        <p:spPr>
          <a:xfrm>
            <a:off x="824753" y="4377812"/>
            <a:ext cx="5039445" cy="147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First Digit:</a:t>
            </a:r>
          </a:p>
          <a:p>
            <a:r>
              <a:rPr lang="en-US"/>
              <a:t>X-squared = 140.09, </a:t>
            </a:r>
            <a:r>
              <a:rPr lang="en-US" err="1"/>
              <a:t>df</a:t>
            </a:r>
            <a:r>
              <a:rPr lang="en-US"/>
              <a:t> = 8, p-value &lt; 2.2e-16</a:t>
            </a:r>
          </a:p>
          <a:p>
            <a:r>
              <a:rPr lang="en-US"/>
              <a:t>Mean Absolute Deviation (MAD): 0.03512796 MAD Conformity - </a:t>
            </a:r>
            <a:r>
              <a:rPr lang="en-US" err="1"/>
              <a:t>Nigrini</a:t>
            </a:r>
            <a:r>
              <a:rPr lang="en-US"/>
              <a:t> (2012): Nonconformity Distortion Factor: 9.88323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ED1F3-9851-22D2-B642-9EC7087A206C}"/>
              </a:ext>
            </a:extLst>
          </p:cNvPr>
          <p:cNvSpPr txBox="1"/>
          <p:nvPr/>
        </p:nvSpPr>
        <p:spPr>
          <a:xfrm>
            <a:off x="6096000" y="4377655"/>
            <a:ext cx="518160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First and Second Digit:</a:t>
            </a:r>
          </a:p>
          <a:p>
            <a:r>
              <a:rPr lang="en-US"/>
              <a:t>X-squared = 296.78, </a:t>
            </a:r>
            <a:r>
              <a:rPr lang="en-US" err="1"/>
              <a:t>df</a:t>
            </a:r>
            <a:r>
              <a:rPr lang="en-US"/>
              <a:t> = 89, p-value &lt; 2.2e-16</a:t>
            </a:r>
          </a:p>
          <a:p>
            <a:r>
              <a:rPr lang="en-US"/>
              <a:t>Mean Absolute Deviation (MAD): 0.00456162</a:t>
            </a:r>
          </a:p>
          <a:p>
            <a:r>
              <a:rPr lang="en-US"/>
              <a:t>MAD Conformity - Nigrini (2012): Nonconformity</a:t>
            </a:r>
          </a:p>
          <a:p>
            <a:r>
              <a:rPr lang="en-US"/>
              <a:t>Distortion Factor: 9.88323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32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1EB2-419C-4B7E-DB19-BB4E695EE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Kolmogorov-Smirnov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0DD1A-6CC8-2DEA-7F07-FC33B632F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559171"/>
            <a:ext cx="4942115" cy="3382658"/>
          </a:xfrm>
        </p:spPr>
        <p:txBody>
          <a:bodyPr/>
          <a:lstStyle/>
          <a:p>
            <a:r>
              <a:rPr lang="en-US"/>
              <a:t>Using the </a:t>
            </a:r>
            <a:r>
              <a:rPr lang="en-US" err="1"/>
              <a:t>BenfordTests</a:t>
            </a:r>
            <a:r>
              <a:rPr lang="en-US"/>
              <a:t> package in R, the data was fed into the following function:</a:t>
            </a:r>
          </a:p>
          <a:p>
            <a:pPr marL="0" indent="0">
              <a:buNone/>
            </a:pPr>
            <a:r>
              <a:rPr lang="en-US" err="1"/>
              <a:t>ks.benftest</a:t>
            </a:r>
            <a:r>
              <a:rPr lang="en-US"/>
              <a:t>(x = V, digits = 1, </a:t>
            </a:r>
            <a:r>
              <a:rPr lang="en-US" err="1"/>
              <a:t>pvalmethod</a:t>
            </a:r>
            <a:r>
              <a:rPr lang="en-US"/>
              <a:t> = "simulate", </a:t>
            </a:r>
            <a:r>
              <a:rPr lang="en-US" err="1"/>
              <a:t>pvalsims</a:t>
            </a:r>
            <a:r>
              <a:rPr lang="en-US"/>
              <a:t> = 10000)</a:t>
            </a:r>
          </a:p>
          <a:p>
            <a:r>
              <a:rPr lang="en-US"/>
              <a:t>Then the following D-Statistic and P-Value were calculated for the first 2 digits:</a:t>
            </a:r>
          </a:p>
          <a:p>
            <a:pPr marL="0" indent="0">
              <a:buNone/>
            </a:pPr>
            <a:r>
              <a:rPr lang="en-US"/>
              <a:t>D = 23.001, p-value &lt; 2.2e-16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465A7-09DA-76D0-B447-50D4C5C5CBAF}"/>
              </a:ext>
            </a:extLst>
          </p:cNvPr>
          <p:cNvSpPr txBox="1"/>
          <p:nvPr/>
        </p:nvSpPr>
        <p:spPr>
          <a:xfrm>
            <a:off x="6335485" y="2593594"/>
            <a:ext cx="494211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Using a significance level of 1% with an alpha of .01 with our calculated P value of 2.2e-16, we reject H0. There is significant statistical evidence that Walmart’s data does not conform to Benford’s law with a significance level 0f 99%.</a:t>
            </a:r>
          </a:p>
        </p:txBody>
      </p:sp>
    </p:spTree>
    <p:extLst>
      <p:ext uri="{BB962C8B-B14F-4D97-AF65-F5344CB8AC3E}">
        <p14:creationId xmlns:p14="http://schemas.microsoft.com/office/powerpoint/2010/main" val="165600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AFC8-279C-78E3-222B-745D611F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75" y="1239239"/>
            <a:ext cx="6243035" cy="18523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What does this look like?</a:t>
            </a:r>
          </a:p>
        </p:txBody>
      </p:sp>
      <p:sp>
        <p:nvSpPr>
          <p:cNvPr id="28" name="Content Placeholder 19">
            <a:extLst>
              <a:ext uri="{FF2B5EF4-FFF2-40B4-BE49-F238E27FC236}">
                <a16:creationId xmlns:a16="http://schemas.microsoft.com/office/drawing/2014/main" id="{75A0A34F-7C34-FE61-94EE-3F33C1E7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66" y="2296311"/>
            <a:ext cx="3323673" cy="3088461"/>
          </a:xfrm>
        </p:spPr>
        <p:txBody>
          <a:bodyPr>
            <a:normAutofit/>
          </a:bodyPr>
          <a:lstStyle/>
          <a:p>
            <a:r>
              <a:rPr lang="en-US"/>
              <a:t>These Graphs were made from the  </a:t>
            </a:r>
            <a:r>
              <a:rPr lang="en-US" err="1"/>
              <a:t>Benford.Analysis</a:t>
            </a:r>
            <a:r>
              <a:rPr lang="en-US"/>
              <a:t> package for the first 2 digits of Walmart's data.</a:t>
            </a:r>
          </a:p>
        </p:txBody>
      </p:sp>
      <p:pic>
        <p:nvPicPr>
          <p:cNvPr id="5" name="Content Placeholder 4" descr="A group of graphs with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08DC5E44-87BE-9211-3D98-9F0D938AD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" r="34408" b="50000"/>
          <a:stretch/>
        </p:blipFill>
        <p:spPr>
          <a:xfrm>
            <a:off x="3456971" y="1907806"/>
            <a:ext cx="8669546" cy="42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70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1825-842B-D50C-8371-DBAD557D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280A-653F-6D5B-872F-54D8EDF1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38498"/>
            <a:ext cx="11424094" cy="45137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93395" lvl="1">
              <a:lnSpc>
                <a:spcPct val="200000"/>
              </a:lnSpc>
              <a:buNone/>
            </a:pPr>
            <a:r>
              <a:rPr lang="en-US" sz="1400" err="1">
                <a:latin typeface="Grandview Display"/>
                <a:ea typeface="+mn-lt"/>
                <a:cs typeface="+mn-lt"/>
              </a:rPr>
              <a:t>Bloomenthal</a:t>
            </a:r>
            <a:r>
              <a:rPr lang="en-US" sz="1400">
                <a:latin typeface="Grandview Display"/>
                <a:ea typeface="+mn-lt"/>
                <a:cs typeface="+mn-lt"/>
              </a:rPr>
              <a:t>, A. (2011, July 20). </a:t>
            </a:r>
            <a:r>
              <a:rPr lang="en-US" sz="1400" i="1">
                <a:latin typeface="Grandview Display"/>
                <a:ea typeface="+mn-lt"/>
                <a:cs typeface="+mn-lt"/>
              </a:rPr>
              <a:t>Detecting financial statement fraud</a:t>
            </a:r>
            <a:r>
              <a:rPr lang="en-US" sz="1400">
                <a:latin typeface="Grandview Display"/>
                <a:ea typeface="+mn-lt"/>
                <a:cs typeface="+mn-lt"/>
              </a:rPr>
              <a:t>. Investopedia. </a:t>
            </a:r>
            <a:r>
              <a:rPr lang="en-US" sz="1400">
                <a:latin typeface="Grandview Display"/>
                <a:ea typeface="+mn-lt"/>
                <a:cs typeface="+mn-lt"/>
                <a:hlinkClick r:id="rId2"/>
              </a:rPr>
              <a:t>https://www.investopedia.com/articles/financial-theory/11/detecting-financial-fraud.asp</a:t>
            </a:r>
            <a:r>
              <a:rPr lang="en-US" sz="1400">
                <a:latin typeface="Grandview Display"/>
                <a:ea typeface="+mn-lt"/>
                <a:cs typeface="+mn-lt"/>
              </a:rPr>
              <a:t> </a:t>
            </a:r>
            <a:endParaRPr lang="en-US" sz="1400">
              <a:latin typeface="Grandview Display"/>
            </a:endParaRPr>
          </a:p>
          <a:p>
            <a:pPr marL="493395" lvl="1">
              <a:lnSpc>
                <a:spcPct val="200000"/>
              </a:lnSpc>
              <a:buNone/>
            </a:pPr>
            <a:endParaRPr lang="en-US" sz="1400">
              <a:latin typeface="Grandview Display"/>
              <a:ea typeface="+mn-lt"/>
              <a:cs typeface="+mn-lt"/>
            </a:endParaRPr>
          </a:p>
          <a:p>
            <a:pPr marL="493395" lvl="1">
              <a:lnSpc>
                <a:spcPct val="200000"/>
              </a:lnSpc>
              <a:buNone/>
            </a:pPr>
            <a:r>
              <a:rPr lang="en-US" sz="1400">
                <a:latin typeface="Grandview Display"/>
                <a:ea typeface="+mn-lt"/>
                <a:cs typeface="+mn-lt"/>
              </a:rPr>
              <a:t>Chang, J. C. (2017). A Study Of Benford’s Law, With Applications To The Analysis of Corporate </a:t>
            </a:r>
            <a:r>
              <a:rPr lang="en-US" sz="1400">
                <a:ea typeface="+mn-lt"/>
                <a:cs typeface="+mn-lt"/>
              </a:rPr>
              <a:t>Financial Statements. University of Nebraska. </a:t>
            </a:r>
            <a:r>
              <a:rPr lang="en-US" sz="1400">
                <a:ea typeface="+mn-lt"/>
                <a:cs typeface="+mn-lt"/>
                <a:hlinkClick r:id="rId3"/>
              </a:rPr>
              <a:t>https://etda.libraries.psu.edu/files/final_submissions/14504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>
              <a:latin typeface="Grandview Display"/>
            </a:endParaRPr>
          </a:p>
          <a:p>
            <a:pPr marL="493395" lvl="1">
              <a:lnSpc>
                <a:spcPct val="200000"/>
              </a:lnSpc>
              <a:buNone/>
            </a:pPr>
            <a:endParaRPr lang="en-US" sz="1400">
              <a:latin typeface="Grandview Display"/>
              <a:ea typeface="+mn-lt"/>
              <a:cs typeface="+mn-lt"/>
            </a:endParaRPr>
          </a:p>
          <a:p>
            <a:pPr marL="493395" lvl="1">
              <a:lnSpc>
                <a:spcPct val="200000"/>
              </a:lnSpc>
              <a:buNone/>
            </a:pPr>
            <a:r>
              <a:rPr lang="en-US" sz="1400">
                <a:latin typeface="Grandview Display"/>
                <a:ea typeface="+mn-lt"/>
                <a:cs typeface="+mn-lt"/>
              </a:rPr>
              <a:t>Costco Wholesale Corporation (COST) stock historical prices &amp; data - Yahoo Finance. (n.d.).  </a:t>
            </a:r>
          </a:p>
          <a:p>
            <a:pPr marL="493395" lvl="1">
              <a:lnSpc>
                <a:spcPct val="200000"/>
              </a:lnSpc>
              <a:buNone/>
            </a:pPr>
            <a:r>
              <a:rPr lang="en-US" sz="1400">
                <a:latin typeface="Grandview Display"/>
                <a:ea typeface="+mn-lt"/>
                <a:cs typeface="+mn-lt"/>
              </a:rPr>
              <a:t> Retrieved February 19, 2023, from </a:t>
            </a:r>
            <a:r>
              <a:rPr lang="en-US" sz="1400">
                <a:latin typeface="Grandview Display"/>
                <a:ea typeface="+mn-lt"/>
                <a:cs typeface="+mn-lt"/>
                <a:hlinkClick r:id="rId4"/>
              </a:rPr>
              <a:t>https://finance.yahoo.com/quote/COST/history/</a:t>
            </a:r>
            <a:endParaRPr lang="en-US" sz="1400">
              <a:latin typeface="Grandview Display"/>
            </a:endParaRPr>
          </a:p>
          <a:p>
            <a:pPr marL="264795" lvl="1" indent="0">
              <a:lnSpc>
                <a:spcPct val="200000"/>
              </a:lnSpc>
              <a:spcBef>
                <a:spcPts val="0"/>
              </a:spcBef>
              <a:buNone/>
            </a:pPr>
            <a:endParaRPr lang="en-US" sz="1000">
              <a:latin typeface="Aptos"/>
              <a:ea typeface="Times New Roman" panose="02020603050405020304" pitchFamily="18" charset="0"/>
              <a:cs typeface="Times New Roman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alibri" panose="020F0502020204030204" pitchFamily="34" charset="0"/>
              <a:ea typeface="Times New Roman" panose="02020603050405020304" pitchFamily="18" charset="0"/>
              <a:cs typeface="Calibri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1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1825-842B-D50C-8371-DBAD557D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 Continued: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280A-653F-6D5B-872F-54D8EDF1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38498"/>
            <a:ext cx="10590208" cy="45137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93395" lvl="1">
              <a:lnSpc>
                <a:spcPct val="200000"/>
              </a:lnSpc>
              <a:buNone/>
            </a:pPr>
            <a:endParaRPr lang="en-US" sz="1400"/>
          </a:p>
          <a:p>
            <a:pPr marL="493395" lvl="1">
              <a:lnSpc>
                <a:spcPct val="200000"/>
              </a:lnSpc>
              <a:buNone/>
            </a:pPr>
            <a:r>
              <a:rPr lang="en-US" sz="1400">
                <a:ea typeface="+mn-lt"/>
                <a:cs typeface="+mn-lt"/>
              </a:rPr>
              <a:t>Mergent Online - As reported : Costco Wholesale Corp. (n.d.). </a:t>
            </a:r>
            <a:r>
              <a:rPr lang="en-US" sz="1400">
                <a:ea typeface="+mn-lt"/>
                <a:cs typeface="+mn-lt"/>
                <a:hlinkClick r:id="rId2"/>
              </a:rPr>
              <a:t>https://www.mergentonline.com/companyfinancials.php</a:t>
            </a:r>
            <a:r>
              <a:rPr lang="en-US" sz="1400">
                <a:ea typeface="+mn-lt"/>
                <a:cs typeface="+mn-lt"/>
              </a:rPr>
              <a:t>?      </a:t>
            </a:r>
            <a:r>
              <a:rPr lang="en-US" sz="1400" err="1">
                <a:ea typeface="+mn-lt"/>
                <a:cs typeface="+mn-lt"/>
              </a:rPr>
              <a:t>pagetype</a:t>
            </a:r>
            <a:r>
              <a:rPr lang="en-US" sz="1400">
                <a:ea typeface="+mn-lt"/>
                <a:cs typeface="+mn-lt"/>
              </a:rPr>
              <a:t>=</a:t>
            </a:r>
            <a:r>
              <a:rPr lang="en-US" sz="1400" err="1">
                <a:ea typeface="+mn-lt"/>
                <a:cs typeface="+mn-lt"/>
              </a:rPr>
              <a:t>asreported&amp;compnumber</a:t>
            </a:r>
            <a:r>
              <a:rPr lang="en-US" sz="1400">
                <a:ea typeface="+mn-lt"/>
                <a:cs typeface="+mn-lt"/>
              </a:rPr>
              <a:t>=16720 &amp;period=</a:t>
            </a:r>
            <a:r>
              <a:rPr lang="en-US" sz="1400" err="1">
                <a:ea typeface="+mn-lt"/>
                <a:cs typeface="+mn-lt"/>
              </a:rPr>
              <a:t>Quarters&amp;dataarea</a:t>
            </a:r>
            <a:r>
              <a:rPr lang="en-US" sz="1400">
                <a:ea typeface="+mn-lt"/>
                <a:cs typeface="+mn-lt"/>
              </a:rPr>
              <a:t>=</a:t>
            </a:r>
            <a:r>
              <a:rPr lang="en-US" sz="1400" err="1">
                <a:ea typeface="+mn-lt"/>
                <a:cs typeface="+mn-lt"/>
              </a:rPr>
              <a:t>BS&amp;range</a:t>
            </a:r>
            <a:r>
              <a:rPr lang="en-US" sz="1400">
                <a:ea typeface="+mn-lt"/>
                <a:cs typeface="+mn-lt"/>
              </a:rPr>
              <a:t>=50¤cy=</a:t>
            </a:r>
            <a:r>
              <a:rPr lang="en-US" sz="1400" err="1">
                <a:ea typeface="+mn-lt"/>
                <a:cs typeface="+mn-lt"/>
              </a:rPr>
              <a:t>AsRep&amp;scale</a:t>
            </a:r>
            <a:r>
              <a:rPr lang="en-US" sz="1400">
                <a:ea typeface="+mn-lt"/>
                <a:cs typeface="+mn-lt"/>
              </a:rPr>
              <a:t>=</a:t>
            </a:r>
            <a:r>
              <a:rPr lang="en-US" sz="1400" err="1">
                <a:ea typeface="+mn-lt"/>
                <a:cs typeface="+mn-lt"/>
              </a:rPr>
              <a:t>AsRep&amp;Submit</a:t>
            </a:r>
            <a:r>
              <a:rPr lang="en-US" sz="1400">
                <a:ea typeface="+mn-lt"/>
                <a:cs typeface="+mn-lt"/>
              </a:rPr>
              <a:t>=</a:t>
            </a:r>
            <a:r>
              <a:rPr lang="en-US" sz="1400" err="1">
                <a:ea typeface="+mn-lt"/>
                <a:cs typeface="+mn-lt"/>
              </a:rPr>
              <a:t>Refresh&amp;csrftokenmol</a:t>
            </a:r>
            <a:r>
              <a:rPr lang="en-US" sz="1400">
                <a:ea typeface="+mn-lt"/>
                <a:cs typeface="+mn-lt"/>
              </a:rPr>
              <a:t>=a60a01f7ec </a:t>
            </a:r>
            <a:endParaRPr lang="en-US" sz="1400"/>
          </a:p>
          <a:p>
            <a:pPr marL="493395" lvl="1">
              <a:lnSpc>
                <a:spcPct val="200000"/>
              </a:lnSpc>
              <a:buNone/>
            </a:pPr>
            <a:endParaRPr lang="en-US" sz="1400">
              <a:ea typeface="+mn-lt"/>
              <a:cs typeface="+mn-lt"/>
            </a:endParaRPr>
          </a:p>
          <a:p>
            <a:pPr marL="493395" lvl="1">
              <a:lnSpc>
                <a:spcPct val="200000"/>
              </a:lnSpc>
              <a:buNone/>
            </a:pPr>
            <a:r>
              <a:rPr lang="en-US" sz="1400">
                <a:ea typeface="+mn-lt"/>
                <a:cs typeface="+mn-lt"/>
              </a:rPr>
              <a:t>Mergent Online – As reported : Walmart Inc. (n.d.) (2023, October).  </a:t>
            </a:r>
            <a:endParaRPr lang="en-US" sz="1400"/>
          </a:p>
          <a:p>
            <a:pPr marL="493395" lvl="1">
              <a:lnSpc>
                <a:spcPct val="200000"/>
              </a:lnSpc>
              <a:buNone/>
            </a:pPr>
            <a:r>
              <a:rPr lang="en-US" sz="1400">
                <a:ea typeface="+mn-lt"/>
                <a:cs typeface="+mn-lt"/>
              </a:rPr>
              <a:t>  Retrieved February 11, 2023, from </a:t>
            </a:r>
            <a:r>
              <a:rPr lang="en-US" sz="1400">
                <a:ea typeface="+mn-lt"/>
                <a:cs typeface="+mn-lt"/>
                <a:hlinkClick r:id="rId3"/>
              </a:rPr>
              <a:t>https://www.mergentonline.com/companyfinancials.php?compnumber=8865</a:t>
            </a:r>
            <a:endParaRPr lang="en-US" sz="1400"/>
          </a:p>
          <a:p>
            <a:pPr marL="493395" lvl="1">
              <a:lnSpc>
                <a:spcPct val="200000"/>
              </a:lnSpc>
              <a:buNone/>
            </a:pPr>
            <a:endParaRPr lang="en-US" sz="1400">
              <a:latin typeface="Aptos"/>
            </a:endParaRPr>
          </a:p>
          <a:p>
            <a:pPr marL="264795" lvl="1" indent="0">
              <a:lnSpc>
                <a:spcPct val="200000"/>
              </a:lnSpc>
              <a:spcBef>
                <a:spcPts val="0"/>
              </a:spcBef>
              <a:buNone/>
            </a:pPr>
            <a:endParaRPr lang="en-US" sz="1000">
              <a:latin typeface="Aptos"/>
              <a:ea typeface="Times New Roman" panose="02020603050405020304" pitchFamily="18" charset="0"/>
              <a:cs typeface="Times New Roman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alibri" panose="020F0502020204030204" pitchFamily="34" charset="0"/>
              <a:ea typeface="Times New Roman" panose="02020603050405020304" pitchFamily="18" charset="0"/>
              <a:cs typeface="Calibri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67FCA-E965-B1FA-FEF5-2EC850919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399"/>
            <a:ext cx="3818626" cy="4578624"/>
          </a:xfrm>
        </p:spPr>
        <p:txBody>
          <a:bodyPr anchor="b">
            <a:normAutofit/>
          </a:bodyPr>
          <a:lstStyle/>
          <a:p>
            <a:r>
              <a:rPr lang="en-US"/>
              <a:t>Research Objectives: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DB5EE6A-E83B-3778-358B-DA087E270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8576358"/>
              </p:ext>
            </p:extLst>
          </p:nvPr>
        </p:nvGraphicFramePr>
        <p:xfrm>
          <a:off x="5724040" y="891606"/>
          <a:ext cx="5732206" cy="507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911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1825-842B-D50C-8371-DBAD557D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77" y="1371601"/>
            <a:ext cx="10363200" cy="1187570"/>
          </a:xfrm>
        </p:spPr>
        <p:txBody>
          <a:bodyPr/>
          <a:lstStyle/>
          <a:p>
            <a:r>
              <a:rPr lang="en-US"/>
              <a:t>Bibliography Continued: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280A-653F-6D5B-872F-54D8EDF1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38498"/>
            <a:ext cx="11424094" cy="45137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93395" lvl="1">
              <a:lnSpc>
                <a:spcPct val="200000"/>
              </a:lnSpc>
              <a:buNone/>
            </a:pPr>
            <a:r>
              <a:rPr lang="en-US" sz="1400">
                <a:ea typeface="+mn-lt"/>
                <a:cs typeface="+mn-lt"/>
              </a:rPr>
              <a:t>SEC.gov | Financial Statement Data sets. (2009, January 1).    </a:t>
            </a:r>
            <a:endParaRPr lang="en-US" sz="1400"/>
          </a:p>
          <a:p>
            <a:pPr marL="493395" lvl="1">
              <a:lnSpc>
                <a:spcPct val="200000"/>
              </a:lnSpc>
              <a:buNone/>
            </a:pPr>
            <a:r>
              <a:rPr lang="en-US" sz="1400">
                <a:ea typeface="+mn-lt"/>
                <a:cs typeface="+mn-lt"/>
              </a:rPr>
              <a:t> Retrieved February 11, 2023, from </a:t>
            </a:r>
            <a:r>
              <a:rPr lang="en-US" sz="1400">
                <a:ea typeface="+mn-lt"/>
                <a:cs typeface="+mn-lt"/>
                <a:hlinkClick r:id="rId2"/>
              </a:rPr>
              <a:t>https://www.sec.gov/dera/data/financial-statement-data-sets</a:t>
            </a:r>
            <a:endParaRPr lang="en-US" sz="1400"/>
          </a:p>
          <a:p>
            <a:pPr marL="493395" lvl="1">
              <a:lnSpc>
                <a:spcPct val="200000"/>
              </a:lnSpc>
              <a:buNone/>
            </a:pPr>
            <a:endParaRPr lang="en-US" sz="1400"/>
          </a:p>
          <a:p>
            <a:pPr marL="493395" lvl="1">
              <a:lnSpc>
                <a:spcPct val="200000"/>
              </a:lnSpc>
              <a:buNone/>
            </a:pPr>
            <a:r>
              <a:rPr lang="en-US" sz="1400">
                <a:ea typeface="+mn-lt"/>
                <a:cs typeface="+mn-lt"/>
              </a:rPr>
              <a:t>SEC.gov - How to read an 8-K. (2021, January 26).  </a:t>
            </a:r>
            <a:endParaRPr lang="en-US" sz="1400"/>
          </a:p>
          <a:p>
            <a:pPr marL="493395" lvl="1">
              <a:lnSpc>
                <a:spcPct val="200000"/>
              </a:lnSpc>
              <a:buNone/>
            </a:pPr>
            <a:r>
              <a:rPr lang="en-US" sz="1400">
                <a:ea typeface="+mn-lt"/>
                <a:cs typeface="+mn-lt"/>
              </a:rPr>
              <a:t> Retrieved February 11, 2023 from </a:t>
            </a:r>
            <a:r>
              <a:rPr lang="en-US" sz="1400">
                <a:ea typeface="+mn-lt"/>
                <a:cs typeface="+mn-lt"/>
                <a:hlinkClick r:id="rId3"/>
              </a:rPr>
              <a:t>https://www.sec.gov/oiea/investor-alerts-and-bulletins/how-read-an8-k</a:t>
            </a:r>
            <a:r>
              <a:rPr lang="en-US" sz="1400">
                <a:ea typeface="+mn-lt"/>
                <a:cs typeface="+mn-lt"/>
              </a:rPr>
              <a:t> </a:t>
            </a:r>
          </a:p>
          <a:p>
            <a:pPr marL="493395" lvl="1">
              <a:lnSpc>
                <a:spcPct val="200000"/>
              </a:lnSpc>
              <a:buNone/>
            </a:pPr>
            <a:endParaRPr lang="en-US" sz="1400">
              <a:latin typeface="Grandview Display"/>
            </a:endParaRPr>
          </a:p>
          <a:p>
            <a:pPr marL="493395" lvl="1">
              <a:lnSpc>
                <a:spcPct val="200000"/>
              </a:lnSpc>
              <a:buNone/>
            </a:pPr>
            <a:r>
              <a:rPr lang="en-US" sz="1400">
                <a:latin typeface="Grandview Display"/>
              </a:rPr>
              <a:t>Tamplin, T. (2022, December 26). </a:t>
            </a:r>
            <a:r>
              <a:rPr lang="en-US" sz="1400" i="1">
                <a:latin typeface="Grandview Display"/>
              </a:rPr>
              <a:t>Is current assets the same as total assets?</a:t>
            </a:r>
            <a:r>
              <a:rPr lang="en-US" sz="1400">
                <a:latin typeface="Grandview Display"/>
              </a:rPr>
              <a:t> Finance Strategists. </a:t>
            </a:r>
            <a:r>
              <a:rPr lang="en-US" sz="1400">
                <a:latin typeface="Grandview Display"/>
                <a:hlinkClick r:id="rId4"/>
              </a:rPr>
              <a:t>https://www.financestrategists.com/accounting/financial-statements/balance-sheet/current-assets/is-current-assets-the-same-as-total-assets/</a:t>
            </a:r>
            <a:endParaRPr lang="en-US" sz="1400">
              <a:latin typeface="Grandview Display"/>
            </a:endParaRPr>
          </a:p>
          <a:p>
            <a:pPr marL="493395" lvl="1">
              <a:lnSpc>
                <a:spcPct val="200000"/>
              </a:lnSpc>
              <a:buNone/>
            </a:pPr>
            <a:br>
              <a:rPr lang="en-US"/>
            </a:br>
            <a:endParaRPr lang="en-US" sz="1400"/>
          </a:p>
          <a:p>
            <a:pPr marL="264795" lvl="1" indent="0">
              <a:lnSpc>
                <a:spcPct val="200000"/>
              </a:lnSpc>
              <a:spcBef>
                <a:spcPts val="0"/>
              </a:spcBef>
              <a:buNone/>
            </a:pPr>
            <a:endParaRPr lang="en-US" sz="1000">
              <a:latin typeface="Aptos"/>
              <a:ea typeface="Times New Roman" panose="02020603050405020304" pitchFamily="18" charset="0"/>
              <a:cs typeface="Times New Roman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alibri" panose="020F0502020204030204" pitchFamily="34" charset="0"/>
              <a:ea typeface="Times New Roman" panose="02020603050405020304" pitchFamily="18" charset="0"/>
              <a:cs typeface="Calibri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85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1825-842B-D50C-8371-DBAD557D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77" y="1371601"/>
            <a:ext cx="10363200" cy="1187570"/>
          </a:xfrm>
        </p:spPr>
        <p:txBody>
          <a:bodyPr/>
          <a:lstStyle/>
          <a:p>
            <a:r>
              <a:rPr lang="en-US"/>
              <a:t>Bibliography Continued: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280A-653F-6D5B-872F-54D8EDF1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38498"/>
            <a:ext cx="11424094" cy="451374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400" i="1">
                <a:latin typeface="Grandview Display"/>
              </a:rPr>
              <a:t>Walmart Inc. (WMT)</a:t>
            </a:r>
            <a:r>
              <a:rPr lang="en-US" sz="1400">
                <a:latin typeface="Grandview Display"/>
              </a:rPr>
              <a:t>. (n.d.). Yahoo.com. Retrieved March 2, 2024, from </a:t>
            </a:r>
            <a:r>
              <a:rPr lang="en-US" sz="1400">
                <a:latin typeface="Grandview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https://finance.yahoo.com/quote/WMT?.tsrc=fin-srch</a:t>
            </a:r>
            <a:endParaRPr lang="en-US">
              <a:latin typeface="Grandview Display"/>
            </a:endParaRPr>
          </a:p>
          <a:p>
            <a:pPr>
              <a:buNone/>
            </a:pPr>
            <a:br>
              <a:rPr lang="en-US"/>
            </a:br>
            <a:r>
              <a:rPr lang="en-US" sz="1400">
                <a:effectLst/>
              </a:rPr>
              <a:t>	</a:t>
            </a:r>
            <a:r>
              <a:rPr lang="en-US" sz="1400" i="1">
                <a:latin typeface="Grandview Display"/>
              </a:rPr>
              <a:t>Full </a:t>
            </a:r>
            <a:r>
              <a:rPr lang="en-US" sz="1400" i="1">
                <a:effectLst/>
                <a:latin typeface="Grandview Display"/>
              </a:rPr>
              <a:t>dividend history</a:t>
            </a:r>
            <a:r>
              <a:rPr lang="en-US" sz="1400">
                <a:latin typeface="Grandview Display"/>
              </a:rPr>
              <a:t>.</a:t>
            </a:r>
            <a:r>
              <a:rPr lang="en-US" sz="1400">
                <a:effectLst/>
                <a:latin typeface="Grandview Display"/>
              </a:rPr>
              <a:t> (n.d.). </a:t>
            </a:r>
            <a:r>
              <a:rPr lang="en-US" sz="1400">
                <a:latin typeface="Grandview Display"/>
              </a:rPr>
              <a:t>Walmart.com. Retrieved March 2, 2024, from </a:t>
            </a:r>
            <a:r>
              <a:rPr lang="en-US" sz="1400">
                <a:effectLst/>
                <a:latin typeface="Grandview Displ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https://stock.walmart.com/stock-information/dividend-history/full-dividend-history/</a:t>
            </a:r>
            <a:endParaRPr lang="en-US"/>
          </a:p>
          <a:p>
            <a:pPr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>
                <a:effectLst/>
              </a:rPr>
              <a:t>	</a:t>
            </a:r>
            <a:r>
              <a:rPr lang="en-US" sz="1400">
                <a:latin typeface="Grandview Display"/>
              </a:rPr>
              <a:t>St, S. W. </a:t>
            </a:r>
            <a:r>
              <a:rPr lang="en-US" sz="1400">
                <a:effectLst/>
                <a:latin typeface="Grandview Display"/>
              </a:rPr>
              <a:t>(</a:t>
            </a:r>
            <a:r>
              <a:rPr lang="en-US" sz="1400">
                <a:latin typeface="Grandview Display"/>
              </a:rPr>
              <a:t>2019, July 1). </a:t>
            </a:r>
            <a:r>
              <a:rPr lang="en-US" sz="1400" i="1">
                <a:effectLst/>
                <a:latin typeface="Grandview Display"/>
              </a:rPr>
              <a:t>A note on Walmart </a:t>
            </a:r>
            <a:r>
              <a:rPr lang="en-US" sz="1400" i="1">
                <a:latin typeface="Grandview Display"/>
              </a:rPr>
              <a:t>inc</a:t>
            </a:r>
            <a:r>
              <a:rPr lang="en-US" sz="1400" i="1">
                <a:effectLst/>
                <a:latin typeface="Grandview Display"/>
              </a:rPr>
              <a:t>.’s (NYSE:WMT) </a:t>
            </a:r>
            <a:r>
              <a:rPr lang="en-US" sz="1400" i="1">
                <a:latin typeface="Grandview Display"/>
              </a:rPr>
              <a:t>ROE </a:t>
            </a:r>
            <a:r>
              <a:rPr lang="en-US" sz="1400" i="1">
                <a:effectLst/>
                <a:latin typeface="Grandview Display"/>
              </a:rPr>
              <a:t>and debt to equity</a:t>
            </a:r>
            <a:r>
              <a:rPr lang="en-US" sz="1400">
                <a:effectLst/>
                <a:latin typeface="Grandview Display"/>
              </a:rPr>
              <a:t>. Yahoo Finance. </a:t>
            </a:r>
            <a:r>
              <a:rPr lang="en-US" sz="1400">
                <a:effectLst/>
                <a:latin typeface="Grandview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https://finance.yahoo.com/news/note-walmart-inc-nyse-wmt-095520157.html</a:t>
            </a:r>
            <a:endParaRPr lang="en-US" sz="1400">
              <a:effectLst/>
              <a:latin typeface="Grandview Display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marL="493395" lvl="1">
              <a:lnSpc>
                <a:spcPct val="200000"/>
              </a:lnSpc>
              <a:buNone/>
            </a:pPr>
            <a:br>
              <a:rPr lang="en-US"/>
            </a:br>
            <a:endParaRPr lang="en-US" sz="1400"/>
          </a:p>
          <a:p>
            <a:pPr marL="264795" lvl="1" indent="0">
              <a:lnSpc>
                <a:spcPct val="200000"/>
              </a:lnSpc>
              <a:spcBef>
                <a:spcPts val="0"/>
              </a:spcBef>
              <a:buNone/>
            </a:pPr>
            <a:endParaRPr lang="en-US" sz="1000">
              <a:latin typeface="Aptos"/>
              <a:ea typeface="Times New Roman" panose="02020603050405020304" pitchFamily="18" charset="0"/>
              <a:cs typeface="Times New Roman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alibri" panose="020F0502020204030204" pitchFamily="34" charset="0"/>
              <a:ea typeface="Times New Roman" panose="02020603050405020304" pitchFamily="18" charset="0"/>
              <a:cs typeface="Calibri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1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F9E7-3C59-8D59-5B78-7D16993B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Walmart Quarterly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155D-C26F-F9E9-621A-6891BA90E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Cleaning the Walmart data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/>
              <a:t>The data was formatted by rows, which made it difficult to analyze in R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/>
              <a:t>Because of this, the data had to be transposed to flip the rows to columns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/>
              <a:t>This was done by reading the data into R, using the t() function to transpose it, and outputting the transposed data into a new .csv file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/>
              <a:t>After this, the dates were reformatted to follow YYYY-MM-DD, which was easier for R to read than the initial MM-DD-YYYY format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/>
              <a:t>The spaces between the data were also deleted for ease of reading</a:t>
            </a:r>
          </a:p>
        </p:txBody>
      </p:sp>
    </p:spTree>
    <p:extLst>
      <p:ext uri="{BB962C8B-B14F-4D97-AF65-F5344CB8AC3E}">
        <p14:creationId xmlns:p14="http://schemas.microsoft.com/office/powerpoint/2010/main" val="11300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CEE8-C977-0329-3D2F-7959FC59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Walmart Quarterly Analysis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B0D0-FB1B-D62F-F448-D18B29F62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forensic analysis involved examining both individual columns of data as well as how various columns interact with each other</a:t>
            </a:r>
          </a:p>
          <a:p>
            <a:r>
              <a:rPr lang="en-US"/>
              <a:t>Using boxplots can display the range of data and help identify outliers</a:t>
            </a:r>
          </a:p>
          <a:p>
            <a:r>
              <a:rPr lang="en-US"/>
              <a:t>Line graphs were also used to examine relationships between multiple variables</a:t>
            </a:r>
          </a:p>
          <a:p>
            <a:r>
              <a:rPr lang="en-US"/>
              <a:t>All visualizations were done in R, using </a:t>
            </a:r>
            <a:r>
              <a:rPr lang="en-US" err="1"/>
              <a:t>GGplot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1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81C9-09D4-0C61-03D9-6091435B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Outliers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ADFC7-4504-8207-8E4E-D9BF83BD7960}"/>
              </a:ext>
            </a:extLst>
          </p:cNvPr>
          <p:cNvSpPr txBox="1"/>
          <p:nvPr/>
        </p:nvSpPr>
        <p:spPr>
          <a:xfrm>
            <a:off x="1093304" y="2584173"/>
            <a:ext cx="427382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One outlier exists in Cash and Cash Equivalents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In the second quarter of 2018, a value of $</a:t>
            </a:r>
            <a:r>
              <a:rPr lang="en-US">
                <a:ea typeface="+mn-lt"/>
                <a:cs typeface="+mn-lt"/>
              </a:rPr>
              <a:t>15,840,000,000 was reported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This quarter also had another outlier, with significantly lower short-term borrowings than any other reported at $444,000,000</a:t>
            </a:r>
          </a:p>
          <a:p>
            <a:endParaRPr lang="en-US"/>
          </a:p>
        </p:txBody>
      </p:sp>
      <p:pic>
        <p:nvPicPr>
          <p:cNvPr id="8" name="Content Placeholder 7" descr="A graph with a bar&#10;&#10;Description automatically generated">
            <a:extLst>
              <a:ext uri="{FF2B5EF4-FFF2-40B4-BE49-F238E27FC236}">
                <a16:creationId xmlns:a16="http://schemas.microsoft.com/office/drawing/2014/main" id="{1013A8E3-467B-2575-5D39-78F8D0C07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259" y="694319"/>
            <a:ext cx="4737653" cy="290479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9C095D0-4FC1-6F5E-8DBA-EB4962C40542}"/>
                  </a:ext>
                </a:extLst>
              </p14:cNvPr>
              <p14:cNvContentPartPr/>
              <p14:nvPr/>
            </p14:nvContentPartPr>
            <p14:xfrm>
              <a:off x="11282440" y="736936"/>
              <a:ext cx="61056" cy="2326557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9C095D0-4FC1-6F5E-8DBA-EB4962C40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19588" y="673949"/>
                <a:ext cx="186400" cy="2452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C839EB6-3758-C775-44C6-1B6D34779616}"/>
                  </a:ext>
                </a:extLst>
              </p14:cNvPr>
              <p14:cNvContentPartPr/>
              <p14:nvPr/>
            </p14:nvContentPartPr>
            <p14:xfrm>
              <a:off x="11275299" y="2965879"/>
              <a:ext cx="62103" cy="1272062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C839EB6-3758-C775-44C6-1B6D347796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12478" y="2902906"/>
                <a:ext cx="187386" cy="1397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3F18E14-D30C-BF1A-C848-920669D3FC13}"/>
                  </a:ext>
                </a:extLst>
              </p14:cNvPr>
              <p14:cNvContentPartPr/>
              <p14:nvPr/>
            </p14:nvContentPartPr>
            <p14:xfrm>
              <a:off x="11283128" y="4209348"/>
              <a:ext cx="22797" cy="2289367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3F18E14-D30C-BF1A-C848-920669D3FC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1751" y="4146354"/>
                <a:ext cx="145199" cy="241499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F887D90E-F1A3-B0C9-9184-95738451DB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777" y="3596241"/>
            <a:ext cx="4733703" cy="28995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4DC349-5901-0A79-CDC8-6BC95DDAC4AE}"/>
                  </a:ext>
                </a:extLst>
              </p14:cNvPr>
              <p14:cNvContentPartPr/>
              <p14:nvPr/>
            </p14:nvContentPartPr>
            <p14:xfrm>
              <a:off x="11239175" y="3085575"/>
              <a:ext cx="108270" cy="3437859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4DC349-5901-0A79-CDC8-6BC95DDAC4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76436" y="3022578"/>
                <a:ext cx="233390" cy="35634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02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0F68-8742-5EE5-A603-C9B9BC9F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is Fraud Likely?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1A0D-41F1-E519-5D6C-1E3D20020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Generally, most financial statement fraud occurs in the reporting of revenue, assets, and liabilities</a:t>
            </a:r>
          </a:p>
          <a:p>
            <a:r>
              <a:rPr lang="en-US"/>
              <a:t>Using this information, we can pay particular attention to the assets and liabilities recorded in this dataset</a:t>
            </a:r>
          </a:p>
          <a:p>
            <a:r>
              <a:rPr lang="en-US"/>
              <a:t>This can be further broken down into total assets and total current assets, with the difference being that total current assets are those that will provide value within a year and total assets being all held assets</a:t>
            </a:r>
          </a:p>
        </p:txBody>
      </p:sp>
    </p:spTree>
    <p:extLst>
      <p:ext uri="{BB962C8B-B14F-4D97-AF65-F5344CB8AC3E}">
        <p14:creationId xmlns:p14="http://schemas.microsoft.com/office/powerpoint/2010/main" val="157503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showing the growth of assets&#10;&#10;Description automatically generated">
            <a:extLst>
              <a:ext uri="{FF2B5EF4-FFF2-40B4-BE49-F238E27FC236}">
                <a16:creationId xmlns:a16="http://schemas.microsoft.com/office/drawing/2014/main" id="{94243C16-0B3B-9FD3-0F2A-4E63C9933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2" y="1707175"/>
            <a:ext cx="6095999" cy="3665633"/>
          </a:xfr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7EC00E86-6E47-82AE-DC03-510E1AED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25" y="1697412"/>
            <a:ext cx="5989675" cy="36669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0A0F9C9-BFC3-BA02-1177-4B9EA94F4C21}"/>
                  </a:ext>
                </a:extLst>
              </p14:cNvPr>
              <p14:cNvContentPartPr/>
              <p14:nvPr/>
            </p14:nvContentPartPr>
            <p14:xfrm>
              <a:off x="5879567" y="1670868"/>
              <a:ext cx="1307936" cy="439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0A0F9C9-BFC3-BA02-1177-4B9EA94F4C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6582" y="1608383"/>
                <a:ext cx="1433547" cy="168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DA97FE-4E81-F11A-3F6E-99E97F2A111D}"/>
                  </a:ext>
                </a:extLst>
              </p14:cNvPr>
              <p14:cNvContentPartPr/>
              <p14:nvPr/>
            </p14:nvContentPartPr>
            <p14:xfrm>
              <a:off x="7038713" y="1629688"/>
              <a:ext cx="1529521" cy="114306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DA97FE-4E81-F11A-3F6E-99E97F2A11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5733" y="1566981"/>
                <a:ext cx="1655122" cy="239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E1BE16-0D71-139C-374F-3A0B174A3DFB}"/>
                  </a:ext>
                </a:extLst>
              </p14:cNvPr>
              <p14:cNvContentPartPr/>
              <p14:nvPr/>
            </p14:nvContentPartPr>
            <p14:xfrm>
              <a:off x="6841485" y="5327377"/>
              <a:ext cx="3340967" cy="73832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E1BE16-0D71-139C-374F-3A0B174A3D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78495" y="5264656"/>
                <a:ext cx="3466586" cy="198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2DE8932-8D54-8C48-5730-5A6221F6B323}"/>
                  </a:ext>
                </a:extLst>
              </p14:cNvPr>
              <p14:cNvContentPartPr/>
              <p14:nvPr/>
            </p14:nvContentPartPr>
            <p14:xfrm>
              <a:off x="6013913" y="5324169"/>
              <a:ext cx="826471" cy="10438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2DE8932-8D54-8C48-5730-5A6221F6B3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50947" y="5183657"/>
                <a:ext cx="952043" cy="290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2C31CEB-72D9-591A-BC7C-2139AE478F56}"/>
                  </a:ext>
                </a:extLst>
              </p14:cNvPr>
              <p14:cNvContentPartPr/>
              <p14:nvPr/>
            </p14:nvContentPartPr>
            <p14:xfrm>
              <a:off x="10168753" y="5365152"/>
              <a:ext cx="2001778" cy="27798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2C31CEB-72D9-591A-BC7C-2139AE478F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05759" y="5302785"/>
                <a:ext cx="2127407" cy="152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4FB67CA-5EC8-B513-5A3C-73FBD93DD9BC}"/>
                  </a:ext>
                </a:extLst>
              </p14:cNvPr>
              <p14:cNvContentPartPr/>
              <p14:nvPr/>
            </p14:nvContentPartPr>
            <p14:xfrm>
              <a:off x="3198215" y="5304723"/>
              <a:ext cx="3036174" cy="106271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4FB67CA-5EC8-B513-5A3C-73FBD93DD9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5216" y="5241894"/>
                <a:ext cx="3161811" cy="231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BCD0E84-3E79-D285-1779-12A600D8BFAE}"/>
                  </a:ext>
                </a:extLst>
              </p14:cNvPr>
              <p14:cNvContentPartPr/>
              <p14:nvPr/>
            </p14:nvContentPartPr>
            <p14:xfrm>
              <a:off x="316826" y="5302068"/>
              <a:ext cx="2880654" cy="108576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BCD0E84-3E79-D285-1779-12A600D8BFA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3835" y="5239151"/>
                <a:ext cx="3006275" cy="2340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416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527095-6EF7-6548-CAA0-425BA96C59C5}"/>
                  </a:ext>
                </a:extLst>
              </p14:cNvPr>
              <p14:cNvContentPartPr/>
              <p14:nvPr/>
            </p14:nvContentPartPr>
            <p14:xfrm>
              <a:off x="1925602" y="2080769"/>
              <a:ext cx="4250981" cy="3976736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527095-6EF7-6548-CAA0-425BA96C59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2606" y="2017772"/>
                <a:ext cx="4376613" cy="4102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D7BD90-88F0-7C7F-9BEA-D6F29689B2EC}"/>
                  </a:ext>
                </a:extLst>
              </p14:cNvPr>
              <p14:cNvContentPartPr/>
              <p14:nvPr/>
            </p14:nvContentPartPr>
            <p14:xfrm>
              <a:off x="5356817" y="3968361"/>
              <a:ext cx="4975098" cy="2019402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D7BD90-88F0-7C7F-9BEA-D6F29689B2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3823" y="3905378"/>
                <a:ext cx="5100726" cy="2145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B7CC89-9576-E23C-43F5-E3B4F78FD775}"/>
                  </a:ext>
                </a:extLst>
              </p14:cNvPr>
              <p14:cNvContentPartPr/>
              <p14:nvPr/>
            </p14:nvContentPartPr>
            <p14:xfrm>
              <a:off x="9999498" y="890433"/>
              <a:ext cx="132778" cy="3220907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B7CC89-9576-E23C-43F5-E3B4F78FD7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36698" y="827440"/>
                <a:ext cx="258020" cy="3346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A89A00-6D10-BAEB-E58E-882FB94CB1C1}"/>
                  </a:ext>
                </a:extLst>
              </p14:cNvPr>
              <p14:cNvContentPartPr/>
              <p14:nvPr/>
            </p14:nvContentPartPr>
            <p14:xfrm>
              <a:off x="1646280" y="1429279"/>
              <a:ext cx="293114" cy="3286175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A89A00-6D10-BAEB-E58E-882FB94CB1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3341" y="1366291"/>
                <a:ext cx="418632" cy="341179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622D47-E431-F693-8081-222C352A2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2159764" y="1619963"/>
            <a:ext cx="8049679" cy="490665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531465D-7054-DD02-33CA-2EC65E9A249F}"/>
                  </a:ext>
                </a:extLst>
              </p14:cNvPr>
              <p14:cNvContentPartPr/>
              <p14:nvPr/>
            </p14:nvContentPartPr>
            <p14:xfrm>
              <a:off x="10083318" y="1178554"/>
              <a:ext cx="213898" cy="1892034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531465D-7054-DD02-33CA-2EC65E9A24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65343" y="1160559"/>
                <a:ext cx="249488" cy="1927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CBE3932-4AB6-4AC8-1AD6-E27D1999EF42}"/>
                  </a:ext>
                </a:extLst>
              </p14:cNvPr>
              <p14:cNvContentPartPr/>
              <p14:nvPr/>
            </p14:nvContentPartPr>
            <p14:xfrm>
              <a:off x="10175551" y="2778863"/>
              <a:ext cx="80179" cy="3859448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CBE3932-4AB6-4AC8-1AD6-E27D1999EF4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12911" y="2715865"/>
                <a:ext cx="205101" cy="3985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B190EB-6458-0A24-AE4D-77F5A5C60370}"/>
                  </a:ext>
                </a:extLst>
              </p14:cNvPr>
              <p14:cNvContentPartPr/>
              <p14:nvPr/>
            </p14:nvContentPartPr>
            <p14:xfrm>
              <a:off x="6780668" y="6480461"/>
              <a:ext cx="3830292" cy="137034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B190EB-6458-0A24-AE4D-77F5A5C6037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17670" y="6417684"/>
                <a:ext cx="3955928" cy="262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B1645E7-635D-073C-6BA5-37AFE0BCBC0B}"/>
                  </a:ext>
                </a:extLst>
              </p14:cNvPr>
              <p14:cNvContentPartPr/>
              <p14:nvPr/>
            </p14:nvContentPartPr>
            <p14:xfrm>
              <a:off x="5977924" y="6543065"/>
              <a:ext cx="1515974" cy="45105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B1645E7-635D-073C-6BA5-37AFE0BCBC0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14938" y="6480419"/>
                <a:ext cx="1641585" cy="170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1990A52-5FEC-CD39-8A88-24B40908E535}"/>
                  </a:ext>
                </a:extLst>
              </p14:cNvPr>
              <p14:cNvContentPartPr/>
              <p14:nvPr/>
            </p14:nvContentPartPr>
            <p14:xfrm>
              <a:off x="1939902" y="6464397"/>
              <a:ext cx="4033158" cy="136516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1990A52-5FEC-CD39-8A88-24B40908E53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76906" y="6401693"/>
                <a:ext cx="4158789" cy="2615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212558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502816CFB944D8FA5D1B79AB011C2" ma:contentTypeVersion="6" ma:contentTypeDescription="Create a new document." ma:contentTypeScope="" ma:versionID="360d24427b4af1bf5c7d4efed7b67a73">
  <xsd:schema xmlns:xsd="http://www.w3.org/2001/XMLSchema" xmlns:xs="http://www.w3.org/2001/XMLSchema" xmlns:p="http://schemas.microsoft.com/office/2006/metadata/properties" xmlns:ns2="8b3e5dc5-45d5-4b9b-b35e-6f834a3bd830" xmlns:ns3="9bb99dd2-dd07-4139-ae07-2c5b857fa4ee" targetNamespace="http://schemas.microsoft.com/office/2006/metadata/properties" ma:root="true" ma:fieldsID="75b10872f455bc928293ff074673a6ab" ns2:_="" ns3:_="">
    <xsd:import namespace="8b3e5dc5-45d5-4b9b-b35e-6f834a3bd830"/>
    <xsd:import namespace="9bb99dd2-dd07-4139-ae07-2c5b857fa4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e5dc5-45d5-4b9b-b35e-6f834a3bd8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b99dd2-dd07-4139-ae07-2c5b857fa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6E3717-56FA-4220-8B2E-838FEDEBB4AF}">
  <ds:schemaRefs>
    <ds:schemaRef ds:uri="8b3e5dc5-45d5-4b9b-b35e-6f834a3bd830"/>
    <ds:schemaRef ds:uri="9bb99dd2-dd07-4139-ae07-2c5b857fa4e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BBED642-43D6-4364-B92B-4DBDBD59B2AF}">
  <ds:schemaRefs>
    <ds:schemaRef ds:uri="8b3e5dc5-45d5-4b9b-b35e-6f834a3bd830"/>
    <ds:schemaRef ds:uri="9bb99dd2-dd07-4139-ae07-2c5b857fa4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EF6D72E-B8BE-46D5-9818-585AD261C3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9c742c4-e61c-4fa5-be89-a3cb566a80d1}" enabled="0" method="" siteId="{79c742c4-e61c-4fa5-be89-a3cb566a80d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DashVTI</vt:lpstr>
      <vt:lpstr>Forensic Accounting Analysis on Walmart</vt:lpstr>
      <vt:lpstr>Analysis Description / Goals:</vt:lpstr>
      <vt:lpstr>Research Objectives:</vt:lpstr>
      <vt:lpstr>Walmart Quarterly Analysis</vt:lpstr>
      <vt:lpstr>Walmart Quarterly Analysis </vt:lpstr>
      <vt:lpstr>Outliers  </vt:lpstr>
      <vt:lpstr>Where is Fraud Likely?</vt:lpstr>
      <vt:lpstr>PowerPoint Presentation</vt:lpstr>
      <vt:lpstr>PowerPoint Presentation</vt:lpstr>
      <vt:lpstr>PowerPoint Presentation</vt:lpstr>
      <vt:lpstr>Walmart Stock History</vt:lpstr>
      <vt:lpstr>PowerPoint Presentation</vt:lpstr>
      <vt:lpstr>PowerPoint Presentation</vt:lpstr>
      <vt:lpstr>Stock Price and Correlation Values Elaboration </vt:lpstr>
      <vt:lpstr>Costco Quarterly Analysis / Comparison</vt:lpstr>
      <vt:lpstr>Outliers:</vt:lpstr>
      <vt:lpstr>Comparisons Between Walmart and Costco</vt:lpstr>
      <vt:lpstr>Comparisons Between Walmart and Costco</vt:lpstr>
      <vt:lpstr>Interesting Correlations:</vt:lpstr>
      <vt:lpstr>Benford's Law Analysis</vt:lpstr>
      <vt:lpstr>What is Benford’s Law?</vt:lpstr>
      <vt:lpstr>How has Benford’s Law been used?</vt:lpstr>
      <vt:lpstr>Madoff’s Balance Sheet:</vt:lpstr>
      <vt:lpstr>Kolmogorov-Smirnov test vs Chi Square test</vt:lpstr>
      <vt:lpstr>Does Walmart’s Data Match Benford’s Law?</vt:lpstr>
      <vt:lpstr>Kolmogorov-Smirnov Test</vt:lpstr>
      <vt:lpstr>What does this look like?</vt:lpstr>
      <vt:lpstr>Bibliography:</vt:lpstr>
      <vt:lpstr>Bibliography Continued:</vt:lpstr>
      <vt:lpstr>Bibliography Continued:</vt:lpstr>
      <vt:lpstr>Bibliography Continued: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Forensic Accounting Analysis on Walmart</dc:title>
  <dc:creator>Abe Archer</dc:creator>
  <cp:revision>1</cp:revision>
  <dcterms:created xsi:type="dcterms:W3CDTF">2024-02-16T17:25:54Z</dcterms:created>
  <dcterms:modified xsi:type="dcterms:W3CDTF">2024-03-02T18:49:30Z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0x010100C2D502816CFB944D8FA5D1B79AB011C2</vt:lpwstr>
  </property>
</Properties>
</file>